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5" r:id="rId2"/>
    <p:sldId id="276" r:id="rId3"/>
    <p:sldId id="263" r:id="rId4"/>
    <p:sldId id="264" r:id="rId5"/>
    <p:sldId id="289" r:id="rId6"/>
    <p:sldId id="293" r:id="rId7"/>
    <p:sldId id="292" r:id="rId8"/>
    <p:sldId id="290" r:id="rId9"/>
    <p:sldId id="291" r:id="rId10"/>
    <p:sldId id="283" r:id="rId11"/>
    <p:sldId id="287" r:id="rId12"/>
    <p:sldId id="284" r:id="rId13"/>
    <p:sldId id="285" r:id="rId14"/>
    <p:sldId id="257" r:id="rId15"/>
    <p:sldId id="271" r:id="rId16"/>
    <p:sldId id="273" r:id="rId17"/>
    <p:sldId id="265" r:id="rId18"/>
    <p:sldId id="266" r:id="rId19"/>
    <p:sldId id="277" r:id="rId20"/>
    <p:sldId id="270" r:id="rId21"/>
    <p:sldId id="279" r:id="rId22"/>
    <p:sldId id="268" r:id="rId23"/>
    <p:sldId id="272" r:id="rId24"/>
    <p:sldId id="280" r:id="rId25"/>
    <p:sldId id="286"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08B"/>
    <a:srgbClr val="F6C4EC"/>
    <a:srgbClr val="FFCCFF"/>
    <a:srgbClr val="FF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24" autoAdjust="0"/>
  </p:normalViewPr>
  <p:slideViewPr>
    <p:cSldViewPr snapToGrid="0">
      <p:cViewPr varScale="1">
        <p:scale>
          <a:sx n="63" d="100"/>
          <a:sy n="63" d="100"/>
        </p:scale>
        <p:origin x="804"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31.pn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A00F3-5D37-4A15-B0F9-C1CF1830934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B312BE0A-A16C-47C7-928F-BCCA6844B672}">
      <dgm:prSet phldrT="[Текст]" custT="1"/>
      <dgm:spPr>
        <a:solidFill>
          <a:srgbClr val="00B0F0"/>
        </a:solidFill>
      </dgm:spPr>
      <dgm:t>
        <a:bodyPr/>
        <a:lstStyle/>
        <a:p>
          <a:r>
            <a:rPr lang="uz-Cyrl-UZ" sz="2800" dirty="0" smtClean="0">
              <a:latin typeface="Times New Roman" pitchFamily="18" charset="0"/>
              <a:cs typeface="Times New Roman" pitchFamily="18" charset="0"/>
            </a:rPr>
            <a:t>Хорижий</a:t>
          </a:r>
          <a:r>
            <a:rPr lang="uz-Cyrl-UZ" sz="1700" dirty="0" smtClean="0">
              <a:latin typeface="Times New Roman" pitchFamily="18" charset="0"/>
              <a:cs typeface="Times New Roman" pitchFamily="18" charset="0"/>
            </a:rPr>
            <a:t> </a:t>
          </a:r>
          <a:r>
            <a:rPr lang="uz-Cyrl-UZ" sz="2800" dirty="0" smtClean="0">
              <a:latin typeface="Times New Roman" pitchFamily="18" charset="0"/>
              <a:cs typeface="Times New Roman" pitchFamily="18" charset="0"/>
            </a:rPr>
            <a:t>асослар</a:t>
          </a:r>
          <a:endParaRPr lang="ru-RU" sz="1700" dirty="0">
            <a:latin typeface="Times New Roman" pitchFamily="18" charset="0"/>
            <a:cs typeface="Times New Roman" pitchFamily="18" charset="0"/>
          </a:endParaRPr>
        </a:p>
      </dgm:t>
    </dgm:pt>
    <dgm:pt modelId="{02B5D52E-DE27-44E0-99DD-DAD48D5C3727}" type="parTrans" cxnId="{CA9E2B78-765E-4F49-9CF8-681F5861382E}">
      <dgm:prSet/>
      <dgm:spPr/>
      <dgm:t>
        <a:bodyPr/>
        <a:lstStyle/>
        <a:p>
          <a:endParaRPr lang="ru-RU"/>
        </a:p>
      </dgm:t>
    </dgm:pt>
    <dgm:pt modelId="{AADDEC1E-B6DF-4589-A3BC-A433E8957F97}" type="sibTrans" cxnId="{CA9E2B78-765E-4F49-9CF8-681F5861382E}">
      <dgm:prSet/>
      <dgm:spPr/>
      <dgm:t>
        <a:bodyPr/>
        <a:lstStyle/>
        <a:p>
          <a:endParaRPr lang="ru-RU"/>
        </a:p>
      </dgm:t>
    </dgm:pt>
    <dgm:pt modelId="{9191C9CF-ABBD-4C31-92A8-229B594DCFFA}">
      <dgm:prSet phldrT="[Текст]" custT="1">
        <dgm:style>
          <a:lnRef idx="2">
            <a:schemeClr val="accent4"/>
          </a:lnRef>
          <a:fillRef idx="1">
            <a:schemeClr val="lt1"/>
          </a:fillRef>
          <a:effectRef idx="0">
            <a:schemeClr val="accent4"/>
          </a:effectRef>
          <a:fontRef idx="minor">
            <a:schemeClr val="dk1"/>
          </a:fontRef>
        </dgm:style>
      </dgm:prSet>
      <dgm:spPr>
        <a:ln w="38100"/>
      </dgm:spPr>
      <dgm:t>
        <a:bodyPr/>
        <a:lstStyle/>
        <a:p>
          <a:pPr algn="ctr"/>
          <a:r>
            <a:rPr lang="uz-Cyrl-UZ" sz="2000" dirty="0" smtClean="0"/>
            <a:t>Инсон ҳуқуқлари умумжаҳон декларацияси(1948 йил);</a:t>
          </a:r>
          <a:endParaRPr lang="ru-RU" sz="2000" dirty="0" smtClean="0"/>
        </a:p>
        <a:p>
          <a:pPr algn="ctr"/>
          <a:r>
            <a:rPr lang="uz-Cyrl-UZ" sz="2000" dirty="0" smtClean="0"/>
            <a:t>“Болалар ҳуқуқлари тўғрисида”ги конвенция  (1989 йил);</a:t>
          </a:r>
          <a:endParaRPr lang="ru-RU" sz="2000" dirty="0" smtClean="0"/>
        </a:p>
        <a:p>
          <a:pPr algn="ctr"/>
          <a:r>
            <a:rPr lang="uz-Cyrl-UZ" sz="2000" dirty="0" smtClean="0"/>
            <a:t>“Ногиронлар ҳуқуқлари тўғрисида” ги декларация (1975 йил);</a:t>
          </a:r>
          <a:endParaRPr lang="ru-RU" sz="2000" dirty="0" smtClean="0"/>
        </a:p>
        <a:p>
          <a:pPr algn="ctr"/>
          <a:r>
            <a:rPr lang="uz-Cyrl-UZ" sz="2000" dirty="0" smtClean="0"/>
            <a:t>“Таълим ҳамма учун” умумжаҳон декларацияси (1990 йил);</a:t>
          </a:r>
          <a:endParaRPr lang="ru-RU" sz="2000" dirty="0" smtClean="0"/>
        </a:p>
        <a:p>
          <a:pPr algn="ctr"/>
          <a:r>
            <a:rPr lang="uz-Cyrl-UZ" sz="2000" dirty="0" smtClean="0"/>
            <a:t>Саламанка Баёноти (1994 йил);</a:t>
          </a:r>
          <a:endParaRPr lang="ru-RU" sz="2000" dirty="0" smtClean="0"/>
        </a:p>
        <a:p>
          <a:pPr algn="ctr"/>
          <a:r>
            <a:rPr lang="uz-Cyrl-UZ" sz="2000" dirty="0" smtClean="0"/>
            <a:t>Дакар декларацияси  (2000 йил).</a:t>
          </a:r>
        </a:p>
        <a:p>
          <a:pPr algn="ctr"/>
          <a:r>
            <a:rPr lang="ru-RU" sz="2000" dirty="0" smtClean="0"/>
            <a:t>«Таълим-2030» - </a:t>
          </a:r>
          <a:r>
            <a:rPr lang="ru-RU" sz="2000" dirty="0" err="1" smtClean="0"/>
            <a:t>Инчхон</a:t>
          </a:r>
          <a:r>
            <a:rPr lang="ru-RU" sz="2000" dirty="0" smtClean="0"/>
            <a:t> </a:t>
          </a:r>
          <a:r>
            <a:rPr lang="ru-RU" sz="2000" dirty="0" err="1" smtClean="0"/>
            <a:t>Декларацияси</a:t>
          </a:r>
          <a:r>
            <a:rPr lang="ru-RU" sz="2000" dirty="0" smtClean="0"/>
            <a:t>. </a:t>
          </a:r>
          <a:br>
            <a:rPr lang="ru-RU" sz="2000" dirty="0" smtClean="0"/>
          </a:br>
          <a:r>
            <a:rPr lang="ru-RU" sz="2000" dirty="0" smtClean="0"/>
            <a:t>Корея. 2015, 21 май.</a:t>
          </a:r>
          <a:endParaRPr lang="ru-RU" sz="2000" dirty="0">
            <a:solidFill>
              <a:schemeClr val="accent5"/>
            </a:solidFill>
            <a:latin typeface="Times New Roman" pitchFamily="18" charset="0"/>
            <a:cs typeface="Times New Roman" pitchFamily="18" charset="0"/>
          </a:endParaRPr>
        </a:p>
      </dgm:t>
    </dgm:pt>
    <dgm:pt modelId="{66BE1DE5-B7B6-473F-B917-B1DAA0E5904A}" type="parTrans" cxnId="{494DED59-EFF9-438F-B4D7-E2044ADB757D}">
      <dgm:prSet/>
      <dgm:spPr/>
      <dgm:t>
        <a:bodyPr/>
        <a:lstStyle/>
        <a:p>
          <a:endParaRPr lang="ru-RU"/>
        </a:p>
      </dgm:t>
    </dgm:pt>
    <dgm:pt modelId="{2BA63867-1A2C-429A-BF5D-6F2D39799020}" type="sibTrans" cxnId="{494DED59-EFF9-438F-B4D7-E2044ADB757D}">
      <dgm:prSet/>
      <dgm:spPr/>
      <dgm:t>
        <a:bodyPr/>
        <a:lstStyle/>
        <a:p>
          <a:endParaRPr lang="ru-RU"/>
        </a:p>
      </dgm:t>
    </dgm:pt>
    <dgm:pt modelId="{8F966E56-DFEB-473A-A42E-C0F7267B5E24}">
      <dgm:prSet phldrT="[Текст]"/>
      <dgm:spPr>
        <a:solidFill>
          <a:srgbClr val="00B0F0"/>
        </a:solidFill>
      </dgm:spPr>
      <dgm:t>
        <a:bodyPr/>
        <a:lstStyle/>
        <a:p>
          <a:r>
            <a:rPr lang="uz-Cyrl-UZ" dirty="0" smtClean="0">
              <a:latin typeface="Times New Roman" pitchFamily="18" charset="0"/>
              <a:cs typeface="Times New Roman" pitchFamily="18" charset="0"/>
            </a:rPr>
            <a:t>Миллий асослар </a:t>
          </a:r>
          <a:endParaRPr lang="ru-RU" dirty="0">
            <a:latin typeface="Times New Roman" pitchFamily="18" charset="0"/>
            <a:cs typeface="Times New Roman" pitchFamily="18" charset="0"/>
          </a:endParaRPr>
        </a:p>
      </dgm:t>
    </dgm:pt>
    <dgm:pt modelId="{B2894A64-E69D-4A6F-A3C2-58C69D7A63DE}" type="parTrans" cxnId="{64A85D08-9BA9-4758-B29A-F2C9A1044273}">
      <dgm:prSet/>
      <dgm:spPr/>
      <dgm:t>
        <a:bodyPr/>
        <a:lstStyle/>
        <a:p>
          <a:endParaRPr lang="ru-RU"/>
        </a:p>
      </dgm:t>
    </dgm:pt>
    <dgm:pt modelId="{3D194665-468B-4A09-9E53-6008F800D622}" type="sibTrans" cxnId="{64A85D08-9BA9-4758-B29A-F2C9A1044273}">
      <dgm:prSet/>
      <dgm:spPr/>
      <dgm:t>
        <a:bodyPr/>
        <a:lstStyle/>
        <a:p>
          <a:endParaRPr lang="ru-RU"/>
        </a:p>
      </dgm:t>
    </dgm:pt>
    <dgm:pt modelId="{6A4FDC37-1127-4AE9-8A64-9A1E46989E04}">
      <dgm:prSet phldrT="[Текст]" custT="1"/>
      <dgm:spPr>
        <a:ln w="38100">
          <a:solidFill>
            <a:srgbClr val="FFC000"/>
          </a:solidFill>
        </a:ln>
      </dgm:spPr>
      <dgm:t>
        <a:bodyPr/>
        <a:lstStyle/>
        <a:p>
          <a:pPr algn="ctr">
            <a:lnSpc>
              <a:spcPct val="100000"/>
            </a:lnSpc>
            <a:spcAft>
              <a:spcPts val="0"/>
            </a:spcAft>
          </a:pPr>
          <a:r>
            <a:rPr lang="uz-Cyrl-UZ" sz="1600" dirty="0" smtClean="0"/>
            <a:t>Ўзбекистон Республикаси  Конституцияси (1992 йил);</a:t>
          </a:r>
          <a:endParaRPr lang="ru-RU" sz="1600" dirty="0" smtClean="0"/>
        </a:p>
        <a:p>
          <a:pPr algn="ctr">
            <a:lnSpc>
              <a:spcPct val="100000"/>
            </a:lnSpc>
            <a:spcAft>
              <a:spcPts val="0"/>
            </a:spcAft>
          </a:pPr>
          <a:r>
            <a:rPr lang="uz-Cyrl-UZ" sz="1600" dirty="0" smtClean="0"/>
            <a:t>“Ногиронларни ижтимоий ҳимоя қилиш тўғрисида”ги Қонун (1991 йил);</a:t>
          </a:r>
          <a:endParaRPr lang="ru-RU" sz="1600" dirty="0" smtClean="0"/>
        </a:p>
        <a:p>
          <a:pPr algn="ctr">
            <a:lnSpc>
              <a:spcPct val="100000"/>
            </a:lnSpc>
            <a:spcAft>
              <a:spcPts val="0"/>
            </a:spcAft>
          </a:pPr>
          <a:r>
            <a:rPr lang="uz-Cyrl-UZ" sz="1600" b="1" dirty="0" smtClean="0"/>
            <a:t>“</a:t>
          </a:r>
          <a:r>
            <a:rPr lang="uz-Cyrl-UZ" sz="1600" dirty="0" smtClean="0"/>
            <a:t>Таьлим тўғрисидаги” Қонун ;</a:t>
          </a:r>
          <a:endParaRPr lang="ru-RU" sz="1600" dirty="0" smtClean="0"/>
        </a:p>
        <a:p>
          <a:pPr algn="ctr">
            <a:lnSpc>
              <a:spcPct val="100000"/>
            </a:lnSpc>
            <a:spcAft>
              <a:spcPts val="0"/>
            </a:spcAft>
          </a:pPr>
          <a:r>
            <a:rPr lang="uz-Cyrl-UZ" sz="1600" dirty="0" smtClean="0"/>
            <a:t>“Бола ҳуқуқлари кафолатлари тўғрисида” ги Қонун (2008 йил)</a:t>
          </a:r>
          <a:endParaRPr lang="ru-RU" sz="1600" dirty="0" smtClean="0"/>
        </a:p>
        <a:p>
          <a:pPr algn="ctr">
            <a:lnSpc>
              <a:spcPct val="100000"/>
            </a:lnSpc>
            <a:spcAft>
              <a:spcPts val="0"/>
            </a:spcAft>
          </a:pPr>
          <a:r>
            <a:rPr lang="uz-Cyrl-UZ" sz="1600" dirty="0" smtClean="0"/>
            <a:t>“Ногиронлиги бўлган шахсларни давлат томонидан қўллаб қувватлаш тизимини тубдан такомиллаштириш чора-тадбирлари тўғрисида”ги  </a:t>
          </a:r>
        </a:p>
        <a:p>
          <a:pPr algn="ctr">
            <a:lnSpc>
              <a:spcPct val="100000"/>
            </a:lnSpc>
            <a:spcAft>
              <a:spcPts val="0"/>
            </a:spcAft>
          </a:pPr>
          <a:r>
            <a:rPr lang="uz-Cyrl-UZ" sz="1600" dirty="0" smtClean="0"/>
            <a:t>ПФ-5270- фармон (2017 йил) </a:t>
          </a:r>
          <a:endParaRPr lang="ru-RU" sz="1600" dirty="0" smtClean="0"/>
        </a:p>
        <a:p>
          <a:pPr algn="ctr">
            <a:lnSpc>
              <a:spcPct val="100000"/>
            </a:lnSpc>
            <a:spcAft>
              <a:spcPts val="0"/>
            </a:spcAft>
          </a:pPr>
          <a:r>
            <a:rPr lang="uz-Cyrl-UZ" sz="1600" dirty="0" smtClean="0"/>
            <a:t>“Халқ таълими тизимини 2030 йилгача ривожлантириш концепцияси тўғрисида”ги  ПФ-5712- фармон</a:t>
          </a:r>
        </a:p>
        <a:p>
          <a:pPr algn="ctr">
            <a:lnSpc>
              <a:spcPct val="100000"/>
            </a:lnSpc>
            <a:spcAft>
              <a:spcPts val="0"/>
            </a:spcAft>
          </a:pPr>
          <a:r>
            <a:rPr lang="uz-Cyrl-UZ" sz="1600" dirty="0" smtClean="0"/>
            <a:t> (2019 йил ).</a:t>
          </a:r>
        </a:p>
        <a:p>
          <a:pPr algn="ctr">
            <a:lnSpc>
              <a:spcPct val="100000"/>
            </a:lnSpc>
            <a:spcAft>
              <a:spcPts val="0"/>
            </a:spcAft>
          </a:pPr>
          <a:r>
            <a:rPr lang="uz-Cyrl-UZ" sz="1600" dirty="0" smtClean="0"/>
            <a:t>ПҚ-4860-сонли </a:t>
          </a:r>
          <a:r>
            <a:rPr lang="ru-RU" sz="1600" dirty="0" smtClean="0"/>
            <a:t>“</a:t>
          </a:r>
          <a:r>
            <a:rPr lang="ru-RU" sz="1600" dirty="0" err="1" smtClean="0"/>
            <a:t>Алоҳида</a:t>
          </a:r>
          <a:r>
            <a:rPr lang="ru-RU" sz="1600" dirty="0" smtClean="0"/>
            <a:t> </a:t>
          </a:r>
          <a:r>
            <a:rPr lang="ru-RU" sz="1600" dirty="0" err="1" smtClean="0"/>
            <a:t>таълим</a:t>
          </a:r>
          <a:r>
            <a:rPr lang="ru-RU" sz="1600" dirty="0" smtClean="0"/>
            <a:t> </a:t>
          </a:r>
          <a:r>
            <a:rPr lang="ru-RU" sz="1600" dirty="0" err="1" smtClean="0"/>
            <a:t>эҳтиёжлари</a:t>
          </a:r>
          <a:r>
            <a:rPr lang="ru-RU" sz="1600" dirty="0" smtClean="0"/>
            <a:t> </a:t>
          </a:r>
          <a:r>
            <a:rPr lang="ru-RU" sz="1600" dirty="0" err="1" smtClean="0"/>
            <a:t>бўлган</a:t>
          </a:r>
          <a:r>
            <a:rPr lang="ru-RU" sz="1600" dirty="0" smtClean="0"/>
            <a:t> </a:t>
          </a:r>
          <a:r>
            <a:rPr lang="ru-RU" sz="1600" dirty="0" err="1" smtClean="0"/>
            <a:t>болаларга</a:t>
          </a:r>
          <a:r>
            <a:rPr lang="ru-RU" sz="1600" dirty="0" smtClean="0"/>
            <a:t> </a:t>
          </a:r>
          <a:r>
            <a:rPr lang="ru-RU" sz="1600" dirty="0" err="1" smtClean="0"/>
            <a:t>таълим-тарбия</a:t>
          </a:r>
          <a:r>
            <a:rPr lang="ru-RU" sz="1600" dirty="0" smtClean="0"/>
            <a:t> </a:t>
          </a:r>
          <a:r>
            <a:rPr lang="ru-RU" sz="1600" dirty="0" err="1" smtClean="0"/>
            <a:t>бериш</a:t>
          </a:r>
          <a:r>
            <a:rPr lang="ru-RU" sz="1600" dirty="0" smtClean="0"/>
            <a:t> </a:t>
          </a:r>
          <a:r>
            <a:rPr lang="ru-RU" sz="1600" dirty="0" err="1" smtClean="0"/>
            <a:t>тизимини</a:t>
          </a:r>
          <a:r>
            <a:rPr lang="ru-RU" sz="1600" dirty="0" smtClean="0"/>
            <a:t> </a:t>
          </a:r>
          <a:r>
            <a:rPr lang="ru-RU" sz="1600" dirty="0" err="1" smtClean="0"/>
            <a:t>янада</a:t>
          </a:r>
          <a:r>
            <a:rPr lang="ru-RU" sz="1600" dirty="0" smtClean="0"/>
            <a:t> </a:t>
          </a:r>
          <a:r>
            <a:rPr lang="ru-RU" sz="1600" dirty="0" err="1" smtClean="0"/>
            <a:t>такомиллаштириш</a:t>
          </a:r>
          <a:r>
            <a:rPr lang="ru-RU" sz="1600" dirty="0" smtClean="0"/>
            <a:t> </a:t>
          </a:r>
          <a:r>
            <a:rPr lang="ru-RU" sz="1600" dirty="0" err="1" smtClean="0"/>
            <a:t>чора-тадбирлари</a:t>
          </a:r>
          <a:r>
            <a:rPr lang="ru-RU" sz="1600" dirty="0" smtClean="0"/>
            <a:t> </a:t>
          </a:r>
          <a:r>
            <a:rPr lang="ru-RU" sz="1600" dirty="0" err="1" smtClean="0"/>
            <a:t>тўғрисида”ги</a:t>
          </a:r>
          <a:r>
            <a:rPr lang="ru-RU" sz="1600" dirty="0" smtClean="0"/>
            <a:t> </a:t>
          </a:r>
          <a:endParaRPr lang="ru-RU" sz="2800" dirty="0"/>
        </a:p>
      </dgm:t>
    </dgm:pt>
    <dgm:pt modelId="{665A2041-4D62-4FC8-80E6-13671038543A}" type="parTrans" cxnId="{5A87ECB7-17B0-4801-A7AF-231634A5196C}">
      <dgm:prSet/>
      <dgm:spPr/>
      <dgm:t>
        <a:bodyPr/>
        <a:lstStyle/>
        <a:p>
          <a:endParaRPr lang="ru-RU"/>
        </a:p>
      </dgm:t>
    </dgm:pt>
    <dgm:pt modelId="{AA8BE13A-6BBE-4689-9331-E5554C796AF6}" type="sibTrans" cxnId="{5A87ECB7-17B0-4801-A7AF-231634A5196C}">
      <dgm:prSet/>
      <dgm:spPr/>
      <dgm:t>
        <a:bodyPr/>
        <a:lstStyle/>
        <a:p>
          <a:endParaRPr lang="ru-RU"/>
        </a:p>
      </dgm:t>
    </dgm:pt>
    <dgm:pt modelId="{6EEAE533-3F9F-4CD5-86AC-D0ABAB58078E}" type="pres">
      <dgm:prSet presAssocID="{724A00F3-5D37-4A15-B0F9-C1CF18309340}" presName="diagram" presStyleCnt="0">
        <dgm:presLayoutVars>
          <dgm:chPref val="1"/>
          <dgm:dir/>
          <dgm:animOne val="branch"/>
          <dgm:animLvl val="lvl"/>
          <dgm:resizeHandles/>
        </dgm:presLayoutVars>
      </dgm:prSet>
      <dgm:spPr/>
      <dgm:t>
        <a:bodyPr/>
        <a:lstStyle/>
        <a:p>
          <a:endParaRPr lang="ru-RU"/>
        </a:p>
      </dgm:t>
    </dgm:pt>
    <dgm:pt modelId="{108FF4D2-352E-4EFE-AEC2-E72C037D5E99}" type="pres">
      <dgm:prSet presAssocID="{B312BE0A-A16C-47C7-928F-BCCA6844B672}" presName="root" presStyleCnt="0"/>
      <dgm:spPr/>
    </dgm:pt>
    <dgm:pt modelId="{78DD5B4B-1707-420F-9785-3D05FA335790}" type="pres">
      <dgm:prSet presAssocID="{B312BE0A-A16C-47C7-928F-BCCA6844B672}" presName="rootComposite" presStyleCnt="0"/>
      <dgm:spPr/>
    </dgm:pt>
    <dgm:pt modelId="{94815798-3818-47A4-B8CA-9C2F21856B5E}" type="pres">
      <dgm:prSet presAssocID="{B312BE0A-A16C-47C7-928F-BCCA6844B672}" presName="rootText" presStyleLbl="node1" presStyleIdx="0" presStyleCnt="2" custScaleX="68485" custScaleY="11435" custLinFactNeighborX="28570" custLinFactNeighborY="5929"/>
      <dgm:spPr/>
      <dgm:t>
        <a:bodyPr/>
        <a:lstStyle/>
        <a:p>
          <a:endParaRPr lang="ru-RU"/>
        </a:p>
      </dgm:t>
    </dgm:pt>
    <dgm:pt modelId="{7F2E0CD5-3245-4195-B491-81001882C7C3}" type="pres">
      <dgm:prSet presAssocID="{B312BE0A-A16C-47C7-928F-BCCA6844B672}" presName="rootConnector" presStyleLbl="node1" presStyleIdx="0" presStyleCnt="2"/>
      <dgm:spPr/>
      <dgm:t>
        <a:bodyPr/>
        <a:lstStyle/>
        <a:p>
          <a:endParaRPr lang="ru-RU"/>
        </a:p>
      </dgm:t>
    </dgm:pt>
    <dgm:pt modelId="{8E8C34F5-D17E-4876-9011-CF9977929F65}" type="pres">
      <dgm:prSet presAssocID="{B312BE0A-A16C-47C7-928F-BCCA6844B672}" presName="childShape" presStyleCnt="0"/>
      <dgm:spPr/>
    </dgm:pt>
    <dgm:pt modelId="{66F117E0-C570-4FF0-8B66-27299F123D0A}" type="pres">
      <dgm:prSet presAssocID="{66BE1DE5-B7B6-473F-B917-B1DAA0E5904A}" presName="Name13" presStyleLbl="parChTrans1D2" presStyleIdx="0" presStyleCnt="2"/>
      <dgm:spPr/>
      <dgm:t>
        <a:bodyPr/>
        <a:lstStyle/>
        <a:p>
          <a:endParaRPr lang="ru-RU"/>
        </a:p>
      </dgm:t>
    </dgm:pt>
    <dgm:pt modelId="{FD6F4EC0-7DFF-4F32-AB1F-CE339446A747}" type="pres">
      <dgm:prSet presAssocID="{9191C9CF-ABBD-4C31-92A8-229B594DCFFA}" presName="childText" presStyleLbl="bgAcc1" presStyleIdx="0" presStyleCnt="2" custScaleX="123319" custScaleY="175710" custLinFactNeighborX="2203" custLinFactNeighborY="-15509">
        <dgm:presLayoutVars>
          <dgm:bulletEnabled val="1"/>
        </dgm:presLayoutVars>
      </dgm:prSet>
      <dgm:spPr/>
      <dgm:t>
        <a:bodyPr/>
        <a:lstStyle/>
        <a:p>
          <a:endParaRPr lang="ru-RU"/>
        </a:p>
      </dgm:t>
    </dgm:pt>
    <dgm:pt modelId="{262DC1D3-2A88-4C99-A827-8B132C30A9F8}" type="pres">
      <dgm:prSet presAssocID="{8F966E56-DFEB-473A-A42E-C0F7267B5E24}" presName="root" presStyleCnt="0"/>
      <dgm:spPr/>
    </dgm:pt>
    <dgm:pt modelId="{E141CB98-5CFD-4FCF-9978-E182C1C25209}" type="pres">
      <dgm:prSet presAssocID="{8F966E56-DFEB-473A-A42E-C0F7267B5E24}" presName="rootComposite" presStyleCnt="0"/>
      <dgm:spPr/>
    </dgm:pt>
    <dgm:pt modelId="{D8481AFC-80F0-4BB8-942F-E7FB64BBD485}" type="pres">
      <dgm:prSet presAssocID="{8F966E56-DFEB-473A-A42E-C0F7267B5E24}" presName="rootText" presStyleLbl="node1" presStyleIdx="1" presStyleCnt="2" custScaleY="19832" custLinFactNeighborX="529" custLinFactNeighborY="8996"/>
      <dgm:spPr/>
      <dgm:t>
        <a:bodyPr/>
        <a:lstStyle/>
        <a:p>
          <a:endParaRPr lang="ru-RU"/>
        </a:p>
      </dgm:t>
    </dgm:pt>
    <dgm:pt modelId="{7B504250-2626-4330-87BF-49063EC07DAD}" type="pres">
      <dgm:prSet presAssocID="{8F966E56-DFEB-473A-A42E-C0F7267B5E24}" presName="rootConnector" presStyleLbl="node1" presStyleIdx="1" presStyleCnt="2"/>
      <dgm:spPr/>
      <dgm:t>
        <a:bodyPr/>
        <a:lstStyle/>
        <a:p>
          <a:endParaRPr lang="ru-RU"/>
        </a:p>
      </dgm:t>
    </dgm:pt>
    <dgm:pt modelId="{36E4944B-C543-44D9-9ADF-B75615D50E48}" type="pres">
      <dgm:prSet presAssocID="{8F966E56-DFEB-473A-A42E-C0F7267B5E24}" presName="childShape" presStyleCnt="0"/>
      <dgm:spPr/>
    </dgm:pt>
    <dgm:pt modelId="{24CC3AEB-C63E-4CC6-9D21-E094D8A1719F}" type="pres">
      <dgm:prSet presAssocID="{665A2041-4D62-4FC8-80E6-13671038543A}" presName="Name13" presStyleLbl="parChTrans1D2" presStyleIdx="1" presStyleCnt="2"/>
      <dgm:spPr/>
      <dgm:t>
        <a:bodyPr/>
        <a:lstStyle/>
        <a:p>
          <a:endParaRPr lang="ru-RU"/>
        </a:p>
      </dgm:t>
    </dgm:pt>
    <dgm:pt modelId="{237ADE9B-CE5D-497C-A05A-C9E85E79F653}" type="pres">
      <dgm:prSet presAssocID="{6A4FDC37-1127-4AE9-8A64-9A1E46989E04}" presName="childText" presStyleLbl="bgAcc1" presStyleIdx="1" presStyleCnt="2" custScaleX="109871" custScaleY="203817" custLinFactNeighborX="-2203" custLinFactNeighborY="-6345">
        <dgm:presLayoutVars>
          <dgm:bulletEnabled val="1"/>
        </dgm:presLayoutVars>
      </dgm:prSet>
      <dgm:spPr/>
      <dgm:t>
        <a:bodyPr/>
        <a:lstStyle/>
        <a:p>
          <a:endParaRPr lang="ru-RU"/>
        </a:p>
      </dgm:t>
    </dgm:pt>
  </dgm:ptLst>
  <dgm:cxnLst>
    <dgm:cxn modelId="{5A87ECB7-17B0-4801-A7AF-231634A5196C}" srcId="{8F966E56-DFEB-473A-A42E-C0F7267B5E24}" destId="{6A4FDC37-1127-4AE9-8A64-9A1E46989E04}" srcOrd="0" destOrd="0" parTransId="{665A2041-4D62-4FC8-80E6-13671038543A}" sibTransId="{AA8BE13A-6BBE-4689-9331-E5554C796AF6}"/>
    <dgm:cxn modelId="{821153EF-950F-4543-8BF1-1D834C0CCCAF}" type="presOf" srcId="{9191C9CF-ABBD-4C31-92A8-229B594DCFFA}" destId="{FD6F4EC0-7DFF-4F32-AB1F-CE339446A747}" srcOrd="0" destOrd="0" presId="urn:microsoft.com/office/officeart/2005/8/layout/hierarchy3"/>
    <dgm:cxn modelId="{7C093B08-431B-4D84-9FF7-B653661D0534}" type="presOf" srcId="{B312BE0A-A16C-47C7-928F-BCCA6844B672}" destId="{7F2E0CD5-3245-4195-B491-81001882C7C3}" srcOrd="1" destOrd="0" presId="urn:microsoft.com/office/officeart/2005/8/layout/hierarchy3"/>
    <dgm:cxn modelId="{12129E62-A4D0-4477-A117-9D7D76285744}" type="presOf" srcId="{66BE1DE5-B7B6-473F-B917-B1DAA0E5904A}" destId="{66F117E0-C570-4FF0-8B66-27299F123D0A}" srcOrd="0" destOrd="0" presId="urn:microsoft.com/office/officeart/2005/8/layout/hierarchy3"/>
    <dgm:cxn modelId="{78A7AF09-43DC-410E-BE5F-07096A484BE5}" type="presOf" srcId="{6A4FDC37-1127-4AE9-8A64-9A1E46989E04}" destId="{237ADE9B-CE5D-497C-A05A-C9E85E79F653}" srcOrd="0" destOrd="0" presId="urn:microsoft.com/office/officeart/2005/8/layout/hierarchy3"/>
    <dgm:cxn modelId="{494DED59-EFF9-438F-B4D7-E2044ADB757D}" srcId="{B312BE0A-A16C-47C7-928F-BCCA6844B672}" destId="{9191C9CF-ABBD-4C31-92A8-229B594DCFFA}" srcOrd="0" destOrd="0" parTransId="{66BE1DE5-B7B6-473F-B917-B1DAA0E5904A}" sibTransId="{2BA63867-1A2C-429A-BF5D-6F2D39799020}"/>
    <dgm:cxn modelId="{093F4620-FCF2-4800-93C8-5D1D6A4802D2}" type="presOf" srcId="{724A00F3-5D37-4A15-B0F9-C1CF18309340}" destId="{6EEAE533-3F9F-4CD5-86AC-D0ABAB58078E}" srcOrd="0" destOrd="0" presId="urn:microsoft.com/office/officeart/2005/8/layout/hierarchy3"/>
    <dgm:cxn modelId="{24269247-F741-4A0A-910F-DD4B0C36B2BD}" type="presOf" srcId="{B312BE0A-A16C-47C7-928F-BCCA6844B672}" destId="{94815798-3818-47A4-B8CA-9C2F21856B5E}" srcOrd="0" destOrd="0" presId="urn:microsoft.com/office/officeart/2005/8/layout/hierarchy3"/>
    <dgm:cxn modelId="{A2844853-DB9B-4E4C-8BE9-27F6F26E0912}" type="presOf" srcId="{665A2041-4D62-4FC8-80E6-13671038543A}" destId="{24CC3AEB-C63E-4CC6-9D21-E094D8A1719F}" srcOrd="0" destOrd="0" presId="urn:microsoft.com/office/officeart/2005/8/layout/hierarchy3"/>
    <dgm:cxn modelId="{D9652468-91F3-436F-8B7E-570A13914EE5}" type="presOf" srcId="{8F966E56-DFEB-473A-A42E-C0F7267B5E24}" destId="{7B504250-2626-4330-87BF-49063EC07DAD}" srcOrd="1" destOrd="0" presId="urn:microsoft.com/office/officeart/2005/8/layout/hierarchy3"/>
    <dgm:cxn modelId="{240CD590-23D5-46C5-98D6-4982AC64FB50}" type="presOf" srcId="{8F966E56-DFEB-473A-A42E-C0F7267B5E24}" destId="{D8481AFC-80F0-4BB8-942F-E7FB64BBD485}" srcOrd="0" destOrd="0" presId="urn:microsoft.com/office/officeart/2005/8/layout/hierarchy3"/>
    <dgm:cxn modelId="{64A85D08-9BA9-4758-B29A-F2C9A1044273}" srcId="{724A00F3-5D37-4A15-B0F9-C1CF18309340}" destId="{8F966E56-DFEB-473A-A42E-C0F7267B5E24}" srcOrd="1" destOrd="0" parTransId="{B2894A64-E69D-4A6F-A3C2-58C69D7A63DE}" sibTransId="{3D194665-468B-4A09-9E53-6008F800D622}"/>
    <dgm:cxn modelId="{CA9E2B78-765E-4F49-9CF8-681F5861382E}" srcId="{724A00F3-5D37-4A15-B0F9-C1CF18309340}" destId="{B312BE0A-A16C-47C7-928F-BCCA6844B672}" srcOrd="0" destOrd="0" parTransId="{02B5D52E-DE27-44E0-99DD-DAD48D5C3727}" sibTransId="{AADDEC1E-B6DF-4589-A3BC-A433E8957F97}"/>
    <dgm:cxn modelId="{3EF457F7-36CF-49E4-BCF8-45C6E95A454E}" type="presParOf" srcId="{6EEAE533-3F9F-4CD5-86AC-D0ABAB58078E}" destId="{108FF4D2-352E-4EFE-AEC2-E72C037D5E99}" srcOrd="0" destOrd="0" presId="urn:microsoft.com/office/officeart/2005/8/layout/hierarchy3"/>
    <dgm:cxn modelId="{62BF5372-0592-4B10-BFA3-BB5C66513D03}" type="presParOf" srcId="{108FF4D2-352E-4EFE-AEC2-E72C037D5E99}" destId="{78DD5B4B-1707-420F-9785-3D05FA335790}" srcOrd="0" destOrd="0" presId="urn:microsoft.com/office/officeart/2005/8/layout/hierarchy3"/>
    <dgm:cxn modelId="{4D589FEA-B719-4783-AA2B-A65B87FC5C19}" type="presParOf" srcId="{78DD5B4B-1707-420F-9785-3D05FA335790}" destId="{94815798-3818-47A4-B8CA-9C2F21856B5E}" srcOrd="0" destOrd="0" presId="urn:microsoft.com/office/officeart/2005/8/layout/hierarchy3"/>
    <dgm:cxn modelId="{3314FFE1-749C-451B-8788-FACCCAF8A235}" type="presParOf" srcId="{78DD5B4B-1707-420F-9785-3D05FA335790}" destId="{7F2E0CD5-3245-4195-B491-81001882C7C3}" srcOrd="1" destOrd="0" presId="urn:microsoft.com/office/officeart/2005/8/layout/hierarchy3"/>
    <dgm:cxn modelId="{E79A752D-6410-48BD-AC25-77D371BF26E4}" type="presParOf" srcId="{108FF4D2-352E-4EFE-AEC2-E72C037D5E99}" destId="{8E8C34F5-D17E-4876-9011-CF9977929F65}" srcOrd="1" destOrd="0" presId="urn:microsoft.com/office/officeart/2005/8/layout/hierarchy3"/>
    <dgm:cxn modelId="{7E578D64-D113-4D6A-A99A-F67618209BA5}" type="presParOf" srcId="{8E8C34F5-D17E-4876-9011-CF9977929F65}" destId="{66F117E0-C570-4FF0-8B66-27299F123D0A}" srcOrd="0" destOrd="0" presId="urn:microsoft.com/office/officeart/2005/8/layout/hierarchy3"/>
    <dgm:cxn modelId="{C8C4579B-ED39-434E-A4C1-ED1FDC4B1083}" type="presParOf" srcId="{8E8C34F5-D17E-4876-9011-CF9977929F65}" destId="{FD6F4EC0-7DFF-4F32-AB1F-CE339446A747}" srcOrd="1" destOrd="0" presId="urn:microsoft.com/office/officeart/2005/8/layout/hierarchy3"/>
    <dgm:cxn modelId="{F981EB4B-745E-4CB7-8528-34741F63575E}" type="presParOf" srcId="{6EEAE533-3F9F-4CD5-86AC-D0ABAB58078E}" destId="{262DC1D3-2A88-4C99-A827-8B132C30A9F8}" srcOrd="1" destOrd="0" presId="urn:microsoft.com/office/officeart/2005/8/layout/hierarchy3"/>
    <dgm:cxn modelId="{BE2DD2EA-A81E-46A1-BC10-53B51078805A}" type="presParOf" srcId="{262DC1D3-2A88-4C99-A827-8B132C30A9F8}" destId="{E141CB98-5CFD-4FCF-9978-E182C1C25209}" srcOrd="0" destOrd="0" presId="urn:microsoft.com/office/officeart/2005/8/layout/hierarchy3"/>
    <dgm:cxn modelId="{7F589FA0-473C-4402-8126-AE3887FA8BE3}" type="presParOf" srcId="{E141CB98-5CFD-4FCF-9978-E182C1C25209}" destId="{D8481AFC-80F0-4BB8-942F-E7FB64BBD485}" srcOrd="0" destOrd="0" presId="urn:microsoft.com/office/officeart/2005/8/layout/hierarchy3"/>
    <dgm:cxn modelId="{B63A7D74-8191-48DA-BFCD-2AE9D78653F8}" type="presParOf" srcId="{E141CB98-5CFD-4FCF-9978-E182C1C25209}" destId="{7B504250-2626-4330-87BF-49063EC07DAD}" srcOrd="1" destOrd="0" presId="urn:microsoft.com/office/officeart/2005/8/layout/hierarchy3"/>
    <dgm:cxn modelId="{8C97E93B-E9B2-45B9-A472-C4CEC9A08068}" type="presParOf" srcId="{262DC1D3-2A88-4C99-A827-8B132C30A9F8}" destId="{36E4944B-C543-44D9-9ADF-B75615D50E48}" srcOrd="1" destOrd="0" presId="urn:microsoft.com/office/officeart/2005/8/layout/hierarchy3"/>
    <dgm:cxn modelId="{3E7E672E-3585-4D5D-9CC9-B58210B9FD39}" type="presParOf" srcId="{36E4944B-C543-44D9-9ADF-B75615D50E48}" destId="{24CC3AEB-C63E-4CC6-9D21-E094D8A1719F}" srcOrd="0" destOrd="0" presId="urn:microsoft.com/office/officeart/2005/8/layout/hierarchy3"/>
    <dgm:cxn modelId="{F39320E4-DE0C-43A0-A55B-76CAF72DF44A}" type="presParOf" srcId="{36E4944B-C543-44D9-9ADF-B75615D50E48}" destId="{237ADE9B-CE5D-497C-A05A-C9E85E79F65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DF61F-A2F3-4F6B-B7F2-53515BE3CFB9}" type="doc">
      <dgm:prSet loTypeId="urn:microsoft.com/office/officeart/2005/8/layout/radial5" loCatId="cycle" qsTypeId="urn:microsoft.com/office/officeart/2005/8/quickstyle/simple3" qsCatId="simple" csTypeId="urn:microsoft.com/office/officeart/2005/8/colors/colorful5" csCatId="colorful" phldr="1"/>
      <dgm:spPr/>
      <dgm:t>
        <a:bodyPr/>
        <a:lstStyle/>
        <a:p>
          <a:endParaRPr lang="ru-RU"/>
        </a:p>
      </dgm:t>
    </dgm:pt>
    <dgm:pt modelId="{1D21C53C-39B7-4862-B816-D45AA8FC1D8B}">
      <dgm:prSet phldrT="[Текст]" custT="1">
        <dgm:style>
          <a:lnRef idx="2">
            <a:schemeClr val="accent2"/>
          </a:lnRef>
          <a:fillRef idx="1">
            <a:schemeClr val="lt1"/>
          </a:fillRef>
          <a:effectRef idx="0">
            <a:schemeClr val="accent2"/>
          </a:effectRef>
          <a:fontRef idx="minor">
            <a:schemeClr val="dk1"/>
          </a:fontRef>
        </dgm:style>
      </dgm:prSet>
      <dgm:spPr>
        <a:ln>
          <a:noFill/>
        </a:ln>
      </dgm:spPr>
      <dgm:t>
        <a:bodyPr/>
        <a:lstStyle/>
        <a:p>
          <a:r>
            <a:rPr lang="uz-Cyrl-UZ" altLang="ru-RU" sz="1300" b="1" dirty="0" smtClean="0">
              <a:solidFill>
                <a:srgbClr val="0707AD"/>
              </a:solidFill>
              <a:latin typeface="Arial" panose="020B0604020202020204" pitchFamily="34" charset="0"/>
              <a:cs typeface="Arial" panose="020B0604020202020204" pitchFamily="34" charset="0"/>
            </a:rPr>
            <a:t>Ҳар бир фан бўйича болалар билан ишлаш учун Ўқитувчи китоби ишлаб чиқилади</a:t>
          </a:r>
          <a:endParaRPr lang="ru-RU" sz="1300" dirty="0">
            <a:solidFill>
              <a:srgbClr val="0707AD"/>
            </a:solidFill>
          </a:endParaRPr>
        </a:p>
      </dgm:t>
    </dgm:pt>
    <dgm:pt modelId="{0AB91D34-CF25-41AD-8513-643F1E779B86}" type="parTrans" cxnId="{65C88494-B3CF-4151-9C99-A67F9AC294FC}">
      <dgm:prSet/>
      <dgm:spPr/>
      <dgm:t>
        <a:bodyPr/>
        <a:lstStyle/>
        <a:p>
          <a:endParaRPr lang="ru-RU"/>
        </a:p>
      </dgm:t>
    </dgm:pt>
    <dgm:pt modelId="{404ED8C7-34ED-417F-8EC4-C41936F4B498}" type="sibTrans" cxnId="{65C88494-B3CF-4151-9C99-A67F9AC294FC}">
      <dgm:prSet/>
      <dgm:spPr/>
      <dgm:t>
        <a:bodyPr/>
        <a:lstStyle/>
        <a:p>
          <a:endParaRPr lang="ru-RU"/>
        </a:p>
      </dgm:t>
    </dgm:pt>
    <dgm:pt modelId="{3D36F88B-09F7-417A-90FD-85B3CC703BCE}">
      <dgm:prSet phldrT="[Текст]"/>
      <dgm:spPr>
        <a:blipFill rotWithShape="0">
          <a:blip xmlns:r="http://schemas.openxmlformats.org/officeDocument/2006/relationships" r:embed="rId1"/>
          <a:stretch>
            <a:fillRect/>
          </a:stretch>
        </a:blipFill>
      </dgm:spPr>
      <dgm:t>
        <a:bodyPr/>
        <a:lstStyle/>
        <a:p>
          <a:endParaRPr lang="ru-RU" dirty="0"/>
        </a:p>
      </dgm:t>
    </dgm:pt>
    <dgm:pt modelId="{9BCEE5B1-78CF-4FD5-B87F-025DCB215120}" type="parTrans" cxnId="{C685D0F0-EC2B-4B55-8709-35304A9D93C2}">
      <dgm:prSet>
        <dgm:style>
          <a:lnRef idx="2">
            <a:schemeClr val="accent4"/>
          </a:lnRef>
          <a:fillRef idx="1">
            <a:schemeClr val="lt1"/>
          </a:fillRef>
          <a:effectRef idx="0">
            <a:schemeClr val="accent4"/>
          </a:effectRef>
          <a:fontRef idx="minor">
            <a:schemeClr val="dk1"/>
          </a:fontRef>
        </dgm:style>
      </dgm:prSet>
      <dgm:spPr/>
      <dgm:t>
        <a:bodyPr/>
        <a:lstStyle/>
        <a:p>
          <a:endParaRPr lang="ru-RU"/>
        </a:p>
      </dgm:t>
    </dgm:pt>
    <dgm:pt modelId="{E62C515C-8EA1-4B9D-A920-6ABC8F7CABD8}" type="sibTrans" cxnId="{C685D0F0-EC2B-4B55-8709-35304A9D93C2}">
      <dgm:prSet/>
      <dgm:spPr/>
      <dgm:t>
        <a:bodyPr/>
        <a:lstStyle/>
        <a:p>
          <a:endParaRPr lang="ru-RU"/>
        </a:p>
      </dgm:t>
    </dgm:pt>
    <dgm:pt modelId="{CF8F332F-0D43-4933-A51D-2A17AACCA5E0}">
      <dgm:prSet phldrT="[Текст]"/>
      <dgm:spPr>
        <a:blipFill rotWithShape="0">
          <a:blip xmlns:r="http://schemas.openxmlformats.org/officeDocument/2006/relationships" r:embed="rId2"/>
          <a:stretch>
            <a:fillRect/>
          </a:stretch>
        </a:blipFill>
      </dgm:spPr>
      <dgm:t>
        <a:bodyPr/>
        <a:lstStyle/>
        <a:p>
          <a:endParaRPr lang="ru-RU" dirty="0"/>
        </a:p>
      </dgm:t>
    </dgm:pt>
    <dgm:pt modelId="{138ABB54-FC90-49CE-9AF6-FDB584B4CC4F}" type="parTrans" cxnId="{ED748A6E-E49F-49DB-9ED0-20EDAFA89BC2}">
      <dgm:prSet>
        <dgm:style>
          <a:lnRef idx="2">
            <a:schemeClr val="accent4"/>
          </a:lnRef>
          <a:fillRef idx="1">
            <a:schemeClr val="lt1"/>
          </a:fillRef>
          <a:effectRef idx="0">
            <a:schemeClr val="accent4"/>
          </a:effectRef>
          <a:fontRef idx="minor">
            <a:schemeClr val="dk1"/>
          </a:fontRef>
        </dgm:style>
      </dgm:prSet>
      <dgm:spPr/>
      <dgm:t>
        <a:bodyPr/>
        <a:lstStyle/>
        <a:p>
          <a:endParaRPr lang="ru-RU"/>
        </a:p>
      </dgm:t>
    </dgm:pt>
    <dgm:pt modelId="{95F667FF-1C7B-4F64-A926-A67301ABDA00}" type="sibTrans" cxnId="{ED748A6E-E49F-49DB-9ED0-20EDAFA89BC2}">
      <dgm:prSet/>
      <dgm:spPr/>
      <dgm:t>
        <a:bodyPr/>
        <a:lstStyle/>
        <a:p>
          <a:endParaRPr lang="ru-RU"/>
        </a:p>
      </dgm:t>
    </dgm:pt>
    <dgm:pt modelId="{DA2AF8A5-413E-42D9-8844-DACD0B840997}">
      <dgm:prSet phldrT="[Текст]"/>
      <dgm:spPr>
        <a:blipFill rotWithShape="0">
          <a:blip xmlns:r="http://schemas.openxmlformats.org/officeDocument/2006/relationships" r:embed="rId3"/>
          <a:stretch>
            <a:fillRect/>
          </a:stretch>
        </a:blipFill>
      </dgm:spPr>
      <dgm:t>
        <a:bodyPr/>
        <a:lstStyle/>
        <a:p>
          <a:endParaRPr lang="ru-RU" dirty="0"/>
        </a:p>
      </dgm:t>
    </dgm:pt>
    <dgm:pt modelId="{60955BA6-69CB-4D76-8929-F78883A75C40}" type="parTrans" cxnId="{ABB21B23-B3B4-481A-BECB-60128F1C45F1}">
      <dgm:prSet>
        <dgm:style>
          <a:lnRef idx="2">
            <a:schemeClr val="accent4"/>
          </a:lnRef>
          <a:fillRef idx="1">
            <a:schemeClr val="lt1"/>
          </a:fillRef>
          <a:effectRef idx="0">
            <a:schemeClr val="accent4"/>
          </a:effectRef>
          <a:fontRef idx="minor">
            <a:schemeClr val="dk1"/>
          </a:fontRef>
        </dgm:style>
      </dgm:prSet>
      <dgm:spPr/>
      <dgm:t>
        <a:bodyPr/>
        <a:lstStyle/>
        <a:p>
          <a:endParaRPr lang="ru-RU"/>
        </a:p>
      </dgm:t>
    </dgm:pt>
    <dgm:pt modelId="{95A48AD6-C66A-4F3A-B9EC-75C71BA5B493}" type="sibTrans" cxnId="{ABB21B23-B3B4-481A-BECB-60128F1C45F1}">
      <dgm:prSet/>
      <dgm:spPr/>
      <dgm:t>
        <a:bodyPr/>
        <a:lstStyle/>
        <a:p>
          <a:endParaRPr lang="ru-RU"/>
        </a:p>
      </dgm:t>
    </dgm:pt>
    <dgm:pt modelId="{36988C18-86B8-4625-AAC0-CF48701330D3}">
      <dgm:prSet phldrT="[Текст]"/>
      <dgm:spPr>
        <a:blipFill rotWithShape="0">
          <a:blip xmlns:r="http://schemas.openxmlformats.org/officeDocument/2006/relationships" r:embed="rId4"/>
          <a:stretch>
            <a:fillRect/>
          </a:stretch>
        </a:blipFill>
      </dgm:spPr>
      <dgm:t>
        <a:bodyPr/>
        <a:lstStyle/>
        <a:p>
          <a:endParaRPr lang="ru-RU" dirty="0"/>
        </a:p>
      </dgm:t>
    </dgm:pt>
    <dgm:pt modelId="{D17F56A8-FCC5-483B-8A9E-D2BDA7D88187}" type="parTrans" cxnId="{F84A65BB-8891-47EB-A779-CBB8C225E4CA}">
      <dgm:prSet>
        <dgm:style>
          <a:lnRef idx="2">
            <a:schemeClr val="accent4"/>
          </a:lnRef>
          <a:fillRef idx="1">
            <a:schemeClr val="lt1"/>
          </a:fillRef>
          <a:effectRef idx="0">
            <a:schemeClr val="accent4"/>
          </a:effectRef>
          <a:fontRef idx="minor">
            <a:schemeClr val="dk1"/>
          </a:fontRef>
        </dgm:style>
      </dgm:prSet>
      <dgm:spPr/>
      <dgm:t>
        <a:bodyPr/>
        <a:lstStyle/>
        <a:p>
          <a:endParaRPr lang="ru-RU"/>
        </a:p>
      </dgm:t>
    </dgm:pt>
    <dgm:pt modelId="{602EEE63-8F0A-40E3-B398-9959FCF25E56}" type="sibTrans" cxnId="{F84A65BB-8891-47EB-A779-CBB8C225E4CA}">
      <dgm:prSet/>
      <dgm:spPr/>
      <dgm:t>
        <a:bodyPr/>
        <a:lstStyle/>
        <a:p>
          <a:endParaRPr lang="ru-RU"/>
        </a:p>
      </dgm:t>
    </dgm:pt>
    <dgm:pt modelId="{7A72EA07-C473-494F-9697-A8C4C1EEA329}">
      <dgm:prSet/>
      <dgm:spPr>
        <a:blipFill rotWithShape="0">
          <a:blip xmlns:r="http://schemas.openxmlformats.org/officeDocument/2006/relationships" r:embed="rId5"/>
          <a:stretch>
            <a:fillRect/>
          </a:stretch>
        </a:blipFill>
      </dgm:spPr>
      <dgm:t>
        <a:bodyPr/>
        <a:lstStyle/>
        <a:p>
          <a:endParaRPr lang="ru-RU" dirty="0"/>
        </a:p>
      </dgm:t>
    </dgm:pt>
    <dgm:pt modelId="{BD9FC1CE-A225-45E4-BDBB-13733832D719}" type="parTrans" cxnId="{A152AFE4-D139-4C89-806E-36B6423C866C}">
      <dgm:prSet>
        <dgm:style>
          <a:lnRef idx="2">
            <a:schemeClr val="accent4"/>
          </a:lnRef>
          <a:fillRef idx="1">
            <a:schemeClr val="lt1"/>
          </a:fillRef>
          <a:effectRef idx="0">
            <a:schemeClr val="accent4"/>
          </a:effectRef>
          <a:fontRef idx="minor">
            <a:schemeClr val="dk1"/>
          </a:fontRef>
        </dgm:style>
      </dgm:prSet>
      <dgm:spPr/>
      <dgm:t>
        <a:bodyPr/>
        <a:lstStyle/>
        <a:p>
          <a:endParaRPr lang="ru-RU"/>
        </a:p>
      </dgm:t>
    </dgm:pt>
    <dgm:pt modelId="{4D197733-24D4-4F46-9BE4-4898FF8FD9D5}" type="sibTrans" cxnId="{A152AFE4-D139-4C89-806E-36B6423C866C}">
      <dgm:prSet/>
      <dgm:spPr/>
      <dgm:t>
        <a:bodyPr/>
        <a:lstStyle/>
        <a:p>
          <a:endParaRPr lang="ru-RU"/>
        </a:p>
      </dgm:t>
    </dgm:pt>
    <dgm:pt modelId="{D55B9AC4-5029-4B2C-B8F3-F47A451C01FC}">
      <dgm:prSet/>
      <dgm:spPr>
        <a:blipFill rotWithShape="0">
          <a:blip xmlns:r="http://schemas.openxmlformats.org/officeDocument/2006/relationships" r:embed="rId6"/>
          <a:stretch>
            <a:fillRect/>
          </a:stretch>
        </a:blipFill>
      </dgm:spPr>
      <dgm:t>
        <a:bodyPr/>
        <a:lstStyle/>
        <a:p>
          <a:endParaRPr lang="ru-RU" dirty="0"/>
        </a:p>
      </dgm:t>
    </dgm:pt>
    <dgm:pt modelId="{D7FCFD11-3736-4B53-979D-EC22643F66A3}" type="parTrans" cxnId="{359B84F8-BDBA-4E6F-9845-2DB4F067E41A}">
      <dgm:prSet>
        <dgm:style>
          <a:lnRef idx="2">
            <a:schemeClr val="accent4"/>
          </a:lnRef>
          <a:fillRef idx="1">
            <a:schemeClr val="lt1"/>
          </a:fillRef>
          <a:effectRef idx="0">
            <a:schemeClr val="accent4"/>
          </a:effectRef>
          <a:fontRef idx="minor">
            <a:schemeClr val="dk1"/>
          </a:fontRef>
        </dgm:style>
      </dgm:prSet>
      <dgm:spPr/>
      <dgm:t>
        <a:bodyPr/>
        <a:lstStyle/>
        <a:p>
          <a:endParaRPr lang="ru-RU"/>
        </a:p>
      </dgm:t>
    </dgm:pt>
    <dgm:pt modelId="{9EA3350A-F08C-4E7B-8CF3-E63640FABFDC}" type="sibTrans" cxnId="{359B84F8-BDBA-4E6F-9845-2DB4F067E41A}">
      <dgm:prSet/>
      <dgm:spPr/>
      <dgm:t>
        <a:bodyPr/>
        <a:lstStyle/>
        <a:p>
          <a:endParaRPr lang="ru-RU"/>
        </a:p>
      </dgm:t>
    </dgm:pt>
    <dgm:pt modelId="{68638673-F5C9-4A10-969C-4E5FA2459A67}">
      <dgm:prSet/>
      <dgm:spPr>
        <a:blipFill rotWithShape="0">
          <a:blip xmlns:r="http://schemas.openxmlformats.org/officeDocument/2006/relationships" r:embed="rId7"/>
          <a:stretch>
            <a:fillRect/>
          </a:stretch>
        </a:blipFill>
      </dgm:spPr>
      <dgm:t>
        <a:bodyPr/>
        <a:lstStyle/>
        <a:p>
          <a:endParaRPr lang="ru-RU" dirty="0"/>
        </a:p>
      </dgm:t>
    </dgm:pt>
    <dgm:pt modelId="{91C2AC47-459E-4EB2-A9AD-9915D70FEC52}" type="parTrans" cxnId="{A134070F-850A-44DA-9EDF-6441BC2A136E}">
      <dgm:prSet>
        <dgm:style>
          <a:lnRef idx="2">
            <a:schemeClr val="accent4"/>
          </a:lnRef>
          <a:fillRef idx="1">
            <a:schemeClr val="lt1"/>
          </a:fillRef>
          <a:effectRef idx="0">
            <a:schemeClr val="accent4"/>
          </a:effectRef>
          <a:fontRef idx="minor">
            <a:schemeClr val="dk1"/>
          </a:fontRef>
        </dgm:style>
      </dgm:prSet>
      <dgm:spPr/>
      <dgm:t>
        <a:bodyPr/>
        <a:lstStyle/>
        <a:p>
          <a:endParaRPr lang="ru-RU"/>
        </a:p>
      </dgm:t>
    </dgm:pt>
    <dgm:pt modelId="{852934C8-F258-426D-AB8D-3626F8C68AEB}" type="sibTrans" cxnId="{A134070F-850A-44DA-9EDF-6441BC2A136E}">
      <dgm:prSet/>
      <dgm:spPr/>
      <dgm:t>
        <a:bodyPr/>
        <a:lstStyle/>
        <a:p>
          <a:endParaRPr lang="ru-RU"/>
        </a:p>
      </dgm:t>
    </dgm:pt>
    <dgm:pt modelId="{C27DF6D0-82BC-4AE4-87B5-85EF5CA9CAEC}">
      <dgm:prSet/>
      <dgm:spPr>
        <a:blipFill rotWithShape="0">
          <a:blip xmlns:r="http://schemas.openxmlformats.org/officeDocument/2006/relationships" r:embed="rId8"/>
          <a:stretch>
            <a:fillRect/>
          </a:stretch>
        </a:blipFill>
      </dgm:spPr>
      <dgm:t>
        <a:bodyPr/>
        <a:lstStyle/>
        <a:p>
          <a:endParaRPr lang="ru-RU" dirty="0"/>
        </a:p>
      </dgm:t>
    </dgm:pt>
    <dgm:pt modelId="{37A2C5E6-44DE-498E-9600-CD05B23FCADE}" type="parTrans" cxnId="{335FE104-4CAC-4314-96ED-48948B10A76B}">
      <dgm:prSet>
        <dgm:style>
          <a:lnRef idx="2">
            <a:schemeClr val="accent4"/>
          </a:lnRef>
          <a:fillRef idx="1">
            <a:schemeClr val="lt1"/>
          </a:fillRef>
          <a:effectRef idx="0">
            <a:schemeClr val="accent4"/>
          </a:effectRef>
          <a:fontRef idx="minor">
            <a:schemeClr val="dk1"/>
          </a:fontRef>
        </dgm:style>
      </dgm:prSet>
      <dgm:spPr/>
      <dgm:t>
        <a:bodyPr/>
        <a:lstStyle/>
        <a:p>
          <a:endParaRPr lang="ru-RU"/>
        </a:p>
      </dgm:t>
    </dgm:pt>
    <dgm:pt modelId="{B1510D23-33B4-4E02-B567-33AF42E07E0C}" type="sibTrans" cxnId="{335FE104-4CAC-4314-96ED-48948B10A76B}">
      <dgm:prSet/>
      <dgm:spPr/>
      <dgm:t>
        <a:bodyPr/>
        <a:lstStyle/>
        <a:p>
          <a:endParaRPr lang="ru-RU"/>
        </a:p>
      </dgm:t>
    </dgm:pt>
    <dgm:pt modelId="{9942D2F5-FE4C-4868-821E-CE0BB9035070}">
      <dgm:prSet/>
      <dgm:spPr>
        <a:blipFill rotWithShape="0">
          <a:blip xmlns:r="http://schemas.openxmlformats.org/officeDocument/2006/relationships" r:embed="rId9"/>
          <a:stretch>
            <a:fillRect/>
          </a:stretch>
        </a:blipFill>
      </dgm:spPr>
      <dgm:t>
        <a:bodyPr/>
        <a:lstStyle/>
        <a:p>
          <a:endParaRPr lang="ru-RU" dirty="0"/>
        </a:p>
      </dgm:t>
    </dgm:pt>
    <dgm:pt modelId="{A498AE49-B897-4F80-B340-8A430DD15C76}" type="parTrans" cxnId="{80E3C17B-4327-4C3C-B196-A383EDCD9D66}">
      <dgm:prSet>
        <dgm:style>
          <a:lnRef idx="2">
            <a:schemeClr val="accent4"/>
          </a:lnRef>
          <a:fillRef idx="1">
            <a:schemeClr val="lt1"/>
          </a:fillRef>
          <a:effectRef idx="0">
            <a:schemeClr val="accent4"/>
          </a:effectRef>
          <a:fontRef idx="minor">
            <a:schemeClr val="dk1"/>
          </a:fontRef>
        </dgm:style>
      </dgm:prSet>
      <dgm:spPr/>
      <dgm:t>
        <a:bodyPr/>
        <a:lstStyle/>
        <a:p>
          <a:endParaRPr lang="ru-RU"/>
        </a:p>
      </dgm:t>
    </dgm:pt>
    <dgm:pt modelId="{6E96B921-1591-48DD-90C1-FD8B36F1C2F0}" type="sibTrans" cxnId="{80E3C17B-4327-4C3C-B196-A383EDCD9D66}">
      <dgm:prSet/>
      <dgm:spPr/>
      <dgm:t>
        <a:bodyPr/>
        <a:lstStyle/>
        <a:p>
          <a:endParaRPr lang="ru-RU"/>
        </a:p>
      </dgm:t>
    </dgm:pt>
    <dgm:pt modelId="{93EE64BB-9A85-4C05-A6ED-F5B6AAC7794B}" type="pres">
      <dgm:prSet presAssocID="{ABCDF61F-A2F3-4F6B-B7F2-53515BE3CFB9}" presName="Name0" presStyleCnt="0">
        <dgm:presLayoutVars>
          <dgm:chMax val="1"/>
          <dgm:dir/>
          <dgm:animLvl val="ctr"/>
          <dgm:resizeHandles val="exact"/>
        </dgm:presLayoutVars>
      </dgm:prSet>
      <dgm:spPr/>
      <dgm:t>
        <a:bodyPr/>
        <a:lstStyle/>
        <a:p>
          <a:endParaRPr lang="ru-RU"/>
        </a:p>
      </dgm:t>
    </dgm:pt>
    <dgm:pt modelId="{8D18A199-3781-4634-B507-97109F837A49}" type="pres">
      <dgm:prSet presAssocID="{1D21C53C-39B7-4862-B816-D45AA8FC1D8B}" presName="centerShape" presStyleLbl="node0" presStyleIdx="0" presStyleCnt="1" custScaleX="195667" custScaleY="162534" custLinFactNeighborX="1738" custLinFactNeighborY="461"/>
      <dgm:spPr/>
      <dgm:t>
        <a:bodyPr/>
        <a:lstStyle/>
        <a:p>
          <a:endParaRPr lang="ru-RU"/>
        </a:p>
      </dgm:t>
    </dgm:pt>
    <dgm:pt modelId="{C83C769F-6F93-4C18-ABD4-F22E220A34DA}" type="pres">
      <dgm:prSet presAssocID="{9BCEE5B1-78CF-4FD5-B87F-025DCB215120}" presName="parTrans" presStyleLbl="sibTrans2D1" presStyleIdx="0" presStyleCnt="9" custAng="305091" custScaleX="285579" custLinFactNeighborX="-19081" custLinFactNeighborY="29251"/>
      <dgm:spPr>
        <a:prstGeom prst="leftRightArrow">
          <a:avLst/>
        </a:prstGeom>
      </dgm:spPr>
      <dgm:t>
        <a:bodyPr/>
        <a:lstStyle/>
        <a:p>
          <a:endParaRPr lang="ru-RU"/>
        </a:p>
      </dgm:t>
    </dgm:pt>
    <dgm:pt modelId="{A09B4538-5D50-4AF0-A66A-DCE072877E44}" type="pres">
      <dgm:prSet presAssocID="{9BCEE5B1-78CF-4FD5-B87F-025DCB215120}" presName="connectorText" presStyleLbl="sibTrans2D1" presStyleIdx="0" presStyleCnt="9"/>
      <dgm:spPr/>
      <dgm:t>
        <a:bodyPr/>
        <a:lstStyle/>
        <a:p>
          <a:endParaRPr lang="ru-RU"/>
        </a:p>
      </dgm:t>
    </dgm:pt>
    <dgm:pt modelId="{4D68D2C7-4EE6-4D13-898C-270CB3C966FB}" type="pres">
      <dgm:prSet presAssocID="{3D36F88B-09F7-417A-90FD-85B3CC703BCE}" presName="node" presStyleLbl="node1" presStyleIdx="0" presStyleCnt="9" custRadScaleRad="102699">
        <dgm:presLayoutVars>
          <dgm:bulletEnabled val="1"/>
        </dgm:presLayoutVars>
      </dgm:prSet>
      <dgm:spPr/>
      <dgm:t>
        <a:bodyPr/>
        <a:lstStyle/>
        <a:p>
          <a:endParaRPr lang="ru-RU"/>
        </a:p>
      </dgm:t>
    </dgm:pt>
    <dgm:pt modelId="{AEF4DF0B-EAAF-41F8-ACB2-F88DEE5BF50E}" type="pres">
      <dgm:prSet presAssocID="{138ABB54-FC90-49CE-9AF6-FDB584B4CC4F}" presName="parTrans" presStyleLbl="sibTrans2D1" presStyleIdx="1" presStyleCnt="9" custScaleX="271767" custLinFactNeighborX="-16631" custLinFactNeighborY="18370"/>
      <dgm:spPr>
        <a:prstGeom prst="leftRightArrow">
          <a:avLst/>
        </a:prstGeom>
      </dgm:spPr>
      <dgm:t>
        <a:bodyPr/>
        <a:lstStyle/>
        <a:p>
          <a:endParaRPr lang="ru-RU"/>
        </a:p>
      </dgm:t>
    </dgm:pt>
    <dgm:pt modelId="{483C20C5-AA48-4A17-998A-08EE62448700}" type="pres">
      <dgm:prSet presAssocID="{138ABB54-FC90-49CE-9AF6-FDB584B4CC4F}" presName="connectorText" presStyleLbl="sibTrans2D1" presStyleIdx="1" presStyleCnt="9"/>
      <dgm:spPr/>
      <dgm:t>
        <a:bodyPr/>
        <a:lstStyle/>
        <a:p>
          <a:endParaRPr lang="ru-RU"/>
        </a:p>
      </dgm:t>
    </dgm:pt>
    <dgm:pt modelId="{671848DC-4C9B-4AD0-8D59-AAB0A80672CA}" type="pres">
      <dgm:prSet presAssocID="{CF8F332F-0D43-4933-A51D-2A17AACCA5E0}" presName="node" presStyleLbl="node1" presStyleIdx="1" presStyleCnt="9" custRadScaleRad="107232" custRadScaleInc="1301">
        <dgm:presLayoutVars>
          <dgm:bulletEnabled val="1"/>
        </dgm:presLayoutVars>
      </dgm:prSet>
      <dgm:spPr/>
      <dgm:t>
        <a:bodyPr/>
        <a:lstStyle/>
        <a:p>
          <a:endParaRPr lang="ru-RU"/>
        </a:p>
      </dgm:t>
    </dgm:pt>
    <dgm:pt modelId="{9459414D-A59F-4E4E-80BA-27CF92CC04A5}" type="pres">
      <dgm:prSet presAssocID="{91C2AC47-459E-4EB2-A9AD-9915D70FEC52}" presName="parTrans" presStyleLbl="sibTrans2D1" presStyleIdx="2" presStyleCnt="9" custAng="226460" custScaleX="596039" custLinFactX="-84724" custLinFactNeighborX="-100000" custLinFactNeighborY="15573"/>
      <dgm:spPr>
        <a:prstGeom prst="leftRightArrow">
          <a:avLst/>
        </a:prstGeom>
      </dgm:spPr>
      <dgm:t>
        <a:bodyPr/>
        <a:lstStyle/>
        <a:p>
          <a:endParaRPr lang="ru-RU"/>
        </a:p>
      </dgm:t>
    </dgm:pt>
    <dgm:pt modelId="{069C7B5B-B7E7-4E0D-AD8D-76AD26B476EA}" type="pres">
      <dgm:prSet presAssocID="{91C2AC47-459E-4EB2-A9AD-9915D70FEC52}" presName="connectorText" presStyleLbl="sibTrans2D1" presStyleIdx="2" presStyleCnt="9"/>
      <dgm:spPr/>
      <dgm:t>
        <a:bodyPr/>
        <a:lstStyle/>
        <a:p>
          <a:endParaRPr lang="ru-RU"/>
        </a:p>
      </dgm:t>
    </dgm:pt>
    <dgm:pt modelId="{6A57A270-BF9C-42CE-9394-5DFE9AE07904}" type="pres">
      <dgm:prSet presAssocID="{68638673-F5C9-4A10-969C-4E5FA2459A67}" presName="node" presStyleLbl="node1" presStyleIdx="2" presStyleCnt="9" custRadScaleRad="103977" custRadScaleInc="7536">
        <dgm:presLayoutVars>
          <dgm:bulletEnabled val="1"/>
        </dgm:presLayoutVars>
      </dgm:prSet>
      <dgm:spPr/>
      <dgm:t>
        <a:bodyPr/>
        <a:lstStyle/>
        <a:p>
          <a:endParaRPr lang="ru-RU"/>
        </a:p>
      </dgm:t>
    </dgm:pt>
    <dgm:pt modelId="{49F04A65-83D4-4BF0-ABE5-8535CE224511}" type="pres">
      <dgm:prSet presAssocID="{A498AE49-B897-4F80-B340-8A430DD15C76}" presName="parTrans" presStyleLbl="sibTrans2D1" presStyleIdx="3" presStyleCnt="9" custScaleX="390178" custLinFactNeighborX="-98825" custLinFactNeighborY="-6336"/>
      <dgm:spPr>
        <a:prstGeom prst="leftRightArrow">
          <a:avLst/>
        </a:prstGeom>
      </dgm:spPr>
      <dgm:t>
        <a:bodyPr/>
        <a:lstStyle/>
        <a:p>
          <a:endParaRPr lang="ru-RU"/>
        </a:p>
      </dgm:t>
    </dgm:pt>
    <dgm:pt modelId="{8DFA0CB4-5F01-4475-A0F5-3E0B6DB8007A}" type="pres">
      <dgm:prSet presAssocID="{A498AE49-B897-4F80-B340-8A430DD15C76}" presName="connectorText" presStyleLbl="sibTrans2D1" presStyleIdx="3" presStyleCnt="9"/>
      <dgm:spPr/>
      <dgm:t>
        <a:bodyPr/>
        <a:lstStyle/>
        <a:p>
          <a:endParaRPr lang="ru-RU"/>
        </a:p>
      </dgm:t>
    </dgm:pt>
    <dgm:pt modelId="{296CCAF3-5676-4FC7-A569-D139B715BAFA}" type="pres">
      <dgm:prSet presAssocID="{9942D2F5-FE4C-4868-821E-CE0BB9035070}" presName="node" presStyleLbl="node1" presStyleIdx="3" presStyleCnt="9" custRadScaleRad="105507" custRadScaleInc="-5727">
        <dgm:presLayoutVars>
          <dgm:bulletEnabled val="1"/>
        </dgm:presLayoutVars>
      </dgm:prSet>
      <dgm:spPr/>
      <dgm:t>
        <a:bodyPr/>
        <a:lstStyle/>
        <a:p>
          <a:endParaRPr lang="ru-RU"/>
        </a:p>
      </dgm:t>
    </dgm:pt>
    <dgm:pt modelId="{B21C2005-299B-4547-BBED-4A44C9A01008}" type="pres">
      <dgm:prSet presAssocID="{37A2C5E6-44DE-498E-9600-CD05B23FCADE}" presName="parTrans" presStyleLbl="sibTrans2D1" presStyleIdx="4" presStyleCnt="9" custScaleX="358812" custLinFactNeighborX="-4207" custLinFactNeighborY="-37338"/>
      <dgm:spPr>
        <a:prstGeom prst="leftRightArrow">
          <a:avLst/>
        </a:prstGeom>
      </dgm:spPr>
      <dgm:t>
        <a:bodyPr/>
        <a:lstStyle/>
        <a:p>
          <a:endParaRPr lang="ru-RU"/>
        </a:p>
      </dgm:t>
    </dgm:pt>
    <dgm:pt modelId="{0F4387FD-B36B-4DD7-92E0-25DAA132D6CE}" type="pres">
      <dgm:prSet presAssocID="{37A2C5E6-44DE-498E-9600-CD05B23FCADE}" presName="connectorText" presStyleLbl="sibTrans2D1" presStyleIdx="4" presStyleCnt="9"/>
      <dgm:spPr/>
      <dgm:t>
        <a:bodyPr/>
        <a:lstStyle/>
        <a:p>
          <a:endParaRPr lang="ru-RU"/>
        </a:p>
      </dgm:t>
    </dgm:pt>
    <dgm:pt modelId="{6F73E09E-3822-4530-A4B8-DAC77C8CFE3E}" type="pres">
      <dgm:prSet presAssocID="{C27DF6D0-82BC-4AE4-87B5-85EF5CA9CAEC}" presName="node" presStyleLbl="node1" presStyleIdx="4" presStyleCnt="9">
        <dgm:presLayoutVars>
          <dgm:bulletEnabled val="1"/>
        </dgm:presLayoutVars>
      </dgm:prSet>
      <dgm:spPr/>
      <dgm:t>
        <a:bodyPr/>
        <a:lstStyle/>
        <a:p>
          <a:endParaRPr lang="ru-RU"/>
        </a:p>
      </dgm:t>
    </dgm:pt>
    <dgm:pt modelId="{BA8C281C-E914-492D-9C4D-A65A35A7433D}" type="pres">
      <dgm:prSet presAssocID="{BD9FC1CE-A225-45E4-BDBB-13733832D719}" presName="parTrans" presStyleLbl="sibTrans2D1" presStyleIdx="5" presStyleCnt="9" custScaleX="317220" custLinFactNeighborX="21541" custLinFactNeighborY="-25637"/>
      <dgm:spPr>
        <a:prstGeom prst="leftRightArrow">
          <a:avLst/>
        </a:prstGeom>
      </dgm:spPr>
      <dgm:t>
        <a:bodyPr/>
        <a:lstStyle/>
        <a:p>
          <a:endParaRPr lang="ru-RU"/>
        </a:p>
      </dgm:t>
    </dgm:pt>
    <dgm:pt modelId="{FB5ADCDC-7F1E-45E8-AF74-06B0A918B2E6}" type="pres">
      <dgm:prSet presAssocID="{BD9FC1CE-A225-45E4-BDBB-13733832D719}" presName="connectorText" presStyleLbl="sibTrans2D1" presStyleIdx="5" presStyleCnt="9"/>
      <dgm:spPr/>
      <dgm:t>
        <a:bodyPr/>
        <a:lstStyle/>
        <a:p>
          <a:endParaRPr lang="ru-RU"/>
        </a:p>
      </dgm:t>
    </dgm:pt>
    <dgm:pt modelId="{A725F649-D7FD-4D16-84A7-2E46BDDA075B}" type="pres">
      <dgm:prSet presAssocID="{7A72EA07-C473-494F-9697-A8C4C1EEA329}" presName="node" presStyleLbl="node1" presStyleIdx="5" presStyleCnt="9">
        <dgm:presLayoutVars>
          <dgm:bulletEnabled val="1"/>
        </dgm:presLayoutVars>
      </dgm:prSet>
      <dgm:spPr/>
      <dgm:t>
        <a:bodyPr/>
        <a:lstStyle/>
        <a:p>
          <a:endParaRPr lang="ru-RU"/>
        </a:p>
      </dgm:t>
    </dgm:pt>
    <dgm:pt modelId="{27E444AB-2887-40B2-A66F-0B9C51080075}" type="pres">
      <dgm:prSet presAssocID="{60955BA6-69CB-4D76-8929-F78883A75C40}" presName="parTrans" presStyleLbl="sibTrans2D1" presStyleIdx="6" presStyleCnt="9" custScaleX="344970" custLinFactNeighborX="74107" custLinFactNeighborY="-5781"/>
      <dgm:spPr>
        <a:prstGeom prst="leftRightArrow">
          <a:avLst/>
        </a:prstGeom>
      </dgm:spPr>
      <dgm:t>
        <a:bodyPr/>
        <a:lstStyle/>
        <a:p>
          <a:endParaRPr lang="ru-RU"/>
        </a:p>
      </dgm:t>
    </dgm:pt>
    <dgm:pt modelId="{580E1A48-9C54-4C89-B043-C5E85346E6BF}" type="pres">
      <dgm:prSet presAssocID="{60955BA6-69CB-4D76-8929-F78883A75C40}" presName="connectorText" presStyleLbl="sibTrans2D1" presStyleIdx="6" presStyleCnt="9"/>
      <dgm:spPr/>
      <dgm:t>
        <a:bodyPr/>
        <a:lstStyle/>
        <a:p>
          <a:endParaRPr lang="ru-RU"/>
        </a:p>
      </dgm:t>
    </dgm:pt>
    <dgm:pt modelId="{36DDDC85-695E-40D4-A006-27B0540C0C79}" type="pres">
      <dgm:prSet presAssocID="{DA2AF8A5-413E-42D9-8844-DACD0B840997}" presName="node" presStyleLbl="node1" presStyleIdx="6" presStyleCnt="9" custRadScaleRad="104572" custRadScaleInc="1786">
        <dgm:presLayoutVars>
          <dgm:bulletEnabled val="1"/>
        </dgm:presLayoutVars>
      </dgm:prSet>
      <dgm:spPr/>
      <dgm:t>
        <a:bodyPr/>
        <a:lstStyle/>
        <a:p>
          <a:endParaRPr lang="ru-RU"/>
        </a:p>
      </dgm:t>
    </dgm:pt>
    <dgm:pt modelId="{02130A2A-525A-4197-A8B8-88208F27DC86}" type="pres">
      <dgm:prSet presAssocID="{D7FCFD11-3736-4B53-979D-EC22643F66A3}" presName="parTrans" presStyleLbl="sibTrans2D1" presStyleIdx="7" presStyleCnt="9" custScaleX="449668" custLinFactNeighborX="67446" custLinFactNeighborY="21460"/>
      <dgm:spPr>
        <a:prstGeom prst="leftRightArrow">
          <a:avLst/>
        </a:prstGeom>
      </dgm:spPr>
      <dgm:t>
        <a:bodyPr/>
        <a:lstStyle/>
        <a:p>
          <a:endParaRPr lang="ru-RU"/>
        </a:p>
      </dgm:t>
    </dgm:pt>
    <dgm:pt modelId="{51BDD268-60D5-4BF4-AF4C-C1402288FB5D}" type="pres">
      <dgm:prSet presAssocID="{D7FCFD11-3736-4B53-979D-EC22643F66A3}" presName="connectorText" presStyleLbl="sibTrans2D1" presStyleIdx="7" presStyleCnt="9"/>
      <dgm:spPr/>
      <dgm:t>
        <a:bodyPr/>
        <a:lstStyle/>
        <a:p>
          <a:endParaRPr lang="ru-RU"/>
        </a:p>
      </dgm:t>
    </dgm:pt>
    <dgm:pt modelId="{54DD5E20-C9A8-4789-BF4B-DC818330127F}" type="pres">
      <dgm:prSet presAssocID="{D55B9AC4-5029-4B2C-B8F3-F47A451C01FC}" presName="node" presStyleLbl="node1" presStyleIdx="7" presStyleCnt="9" custScaleX="76334" custScaleY="76489">
        <dgm:presLayoutVars>
          <dgm:bulletEnabled val="1"/>
        </dgm:presLayoutVars>
      </dgm:prSet>
      <dgm:spPr/>
      <dgm:t>
        <a:bodyPr/>
        <a:lstStyle/>
        <a:p>
          <a:endParaRPr lang="ru-RU"/>
        </a:p>
      </dgm:t>
    </dgm:pt>
    <dgm:pt modelId="{2960B3D6-C965-4658-8C1A-C36323FB7131}" type="pres">
      <dgm:prSet presAssocID="{D17F56A8-FCC5-483B-8A9E-D2BDA7D88187}" presName="parTrans" presStyleLbl="sibTrans2D1" presStyleIdx="8" presStyleCnt="9" custScaleX="302697" custLinFactNeighborX="1447" custLinFactNeighborY="32925"/>
      <dgm:spPr>
        <a:prstGeom prst="leftRightArrow">
          <a:avLst/>
        </a:prstGeom>
      </dgm:spPr>
      <dgm:t>
        <a:bodyPr/>
        <a:lstStyle/>
        <a:p>
          <a:endParaRPr lang="ru-RU"/>
        </a:p>
      </dgm:t>
    </dgm:pt>
    <dgm:pt modelId="{EB5C9D3A-735E-457F-8B21-5025E1BBF6C8}" type="pres">
      <dgm:prSet presAssocID="{D17F56A8-FCC5-483B-8A9E-D2BDA7D88187}" presName="connectorText" presStyleLbl="sibTrans2D1" presStyleIdx="8" presStyleCnt="9"/>
      <dgm:spPr/>
      <dgm:t>
        <a:bodyPr/>
        <a:lstStyle/>
        <a:p>
          <a:endParaRPr lang="ru-RU"/>
        </a:p>
      </dgm:t>
    </dgm:pt>
    <dgm:pt modelId="{51E2B5ED-AB31-420A-8339-8BE17541B8A1}" type="pres">
      <dgm:prSet presAssocID="{36988C18-86B8-4625-AAC0-CF48701330D3}" presName="node" presStyleLbl="node1" presStyleIdx="8" presStyleCnt="9">
        <dgm:presLayoutVars>
          <dgm:bulletEnabled val="1"/>
        </dgm:presLayoutVars>
      </dgm:prSet>
      <dgm:spPr/>
      <dgm:t>
        <a:bodyPr/>
        <a:lstStyle/>
        <a:p>
          <a:endParaRPr lang="ru-RU"/>
        </a:p>
      </dgm:t>
    </dgm:pt>
  </dgm:ptLst>
  <dgm:cxnLst>
    <dgm:cxn modelId="{C59296D9-55C2-4F6A-8606-F1A5BAF2E8E2}" type="presOf" srcId="{ABCDF61F-A2F3-4F6B-B7F2-53515BE3CFB9}" destId="{93EE64BB-9A85-4C05-A6ED-F5B6AAC7794B}" srcOrd="0" destOrd="0" presId="urn:microsoft.com/office/officeart/2005/8/layout/radial5"/>
    <dgm:cxn modelId="{335FE104-4CAC-4314-96ED-48948B10A76B}" srcId="{1D21C53C-39B7-4862-B816-D45AA8FC1D8B}" destId="{C27DF6D0-82BC-4AE4-87B5-85EF5CA9CAEC}" srcOrd="4" destOrd="0" parTransId="{37A2C5E6-44DE-498E-9600-CD05B23FCADE}" sibTransId="{B1510D23-33B4-4E02-B567-33AF42E07E0C}"/>
    <dgm:cxn modelId="{CBF7267C-C110-4B87-AA25-E708EF77A0EF}" type="presOf" srcId="{37A2C5E6-44DE-498E-9600-CD05B23FCADE}" destId="{0F4387FD-B36B-4DD7-92E0-25DAA132D6CE}" srcOrd="1" destOrd="0" presId="urn:microsoft.com/office/officeart/2005/8/layout/radial5"/>
    <dgm:cxn modelId="{ABB21B23-B3B4-481A-BECB-60128F1C45F1}" srcId="{1D21C53C-39B7-4862-B816-D45AA8FC1D8B}" destId="{DA2AF8A5-413E-42D9-8844-DACD0B840997}" srcOrd="6" destOrd="0" parTransId="{60955BA6-69CB-4D76-8929-F78883A75C40}" sibTransId="{95A48AD6-C66A-4F3A-B9EC-75C71BA5B493}"/>
    <dgm:cxn modelId="{30912D22-7499-48A6-AAA0-79AB011B4101}" type="presOf" srcId="{D17F56A8-FCC5-483B-8A9E-D2BDA7D88187}" destId="{EB5C9D3A-735E-457F-8B21-5025E1BBF6C8}" srcOrd="1" destOrd="0" presId="urn:microsoft.com/office/officeart/2005/8/layout/radial5"/>
    <dgm:cxn modelId="{038F929C-C698-404F-B515-67E05C6A95C7}" type="presOf" srcId="{9BCEE5B1-78CF-4FD5-B87F-025DCB215120}" destId="{A09B4538-5D50-4AF0-A66A-DCE072877E44}" srcOrd="1" destOrd="0" presId="urn:microsoft.com/office/officeart/2005/8/layout/radial5"/>
    <dgm:cxn modelId="{F4C86BB6-04C7-4B6F-A13E-15AF11DBA0B6}" type="presOf" srcId="{1D21C53C-39B7-4862-B816-D45AA8FC1D8B}" destId="{8D18A199-3781-4634-B507-97109F837A49}" srcOrd="0" destOrd="0" presId="urn:microsoft.com/office/officeart/2005/8/layout/radial5"/>
    <dgm:cxn modelId="{DE519FDA-4D36-4097-9A8B-7A40E396FA4D}" type="presOf" srcId="{7A72EA07-C473-494F-9697-A8C4C1EEA329}" destId="{A725F649-D7FD-4D16-84A7-2E46BDDA075B}" srcOrd="0" destOrd="0" presId="urn:microsoft.com/office/officeart/2005/8/layout/radial5"/>
    <dgm:cxn modelId="{A134070F-850A-44DA-9EDF-6441BC2A136E}" srcId="{1D21C53C-39B7-4862-B816-D45AA8FC1D8B}" destId="{68638673-F5C9-4A10-969C-4E5FA2459A67}" srcOrd="2" destOrd="0" parTransId="{91C2AC47-459E-4EB2-A9AD-9915D70FEC52}" sibTransId="{852934C8-F258-426D-AB8D-3626F8C68AEB}"/>
    <dgm:cxn modelId="{A152AFE4-D139-4C89-806E-36B6423C866C}" srcId="{1D21C53C-39B7-4862-B816-D45AA8FC1D8B}" destId="{7A72EA07-C473-494F-9697-A8C4C1EEA329}" srcOrd="5" destOrd="0" parTransId="{BD9FC1CE-A225-45E4-BDBB-13733832D719}" sibTransId="{4D197733-24D4-4F46-9BE4-4898FF8FD9D5}"/>
    <dgm:cxn modelId="{182B3842-A3FD-4097-97AE-17E9863ED15E}" type="presOf" srcId="{9942D2F5-FE4C-4868-821E-CE0BB9035070}" destId="{296CCAF3-5676-4FC7-A569-D139B715BAFA}" srcOrd="0" destOrd="0" presId="urn:microsoft.com/office/officeart/2005/8/layout/radial5"/>
    <dgm:cxn modelId="{66CF2AC4-66F4-48A0-AF49-C007919000E3}" type="presOf" srcId="{60955BA6-69CB-4D76-8929-F78883A75C40}" destId="{580E1A48-9C54-4C89-B043-C5E85346E6BF}" srcOrd="1" destOrd="0" presId="urn:microsoft.com/office/officeart/2005/8/layout/radial5"/>
    <dgm:cxn modelId="{EB21F2ED-D667-4BDD-ACD6-D4686661FE70}" type="presOf" srcId="{138ABB54-FC90-49CE-9AF6-FDB584B4CC4F}" destId="{AEF4DF0B-EAAF-41F8-ACB2-F88DEE5BF50E}" srcOrd="0" destOrd="0" presId="urn:microsoft.com/office/officeart/2005/8/layout/radial5"/>
    <dgm:cxn modelId="{359B84F8-BDBA-4E6F-9845-2DB4F067E41A}" srcId="{1D21C53C-39B7-4862-B816-D45AA8FC1D8B}" destId="{D55B9AC4-5029-4B2C-B8F3-F47A451C01FC}" srcOrd="7" destOrd="0" parTransId="{D7FCFD11-3736-4B53-979D-EC22643F66A3}" sibTransId="{9EA3350A-F08C-4E7B-8CF3-E63640FABFDC}"/>
    <dgm:cxn modelId="{0BF345A1-46DF-4F31-BF69-99E50355E0A9}" type="presOf" srcId="{D17F56A8-FCC5-483B-8A9E-D2BDA7D88187}" destId="{2960B3D6-C965-4658-8C1A-C36323FB7131}" srcOrd="0" destOrd="0" presId="urn:microsoft.com/office/officeart/2005/8/layout/radial5"/>
    <dgm:cxn modelId="{D1EFA40F-40E7-484E-A173-4E50C61C06F6}" type="presOf" srcId="{91C2AC47-459E-4EB2-A9AD-9915D70FEC52}" destId="{9459414D-A59F-4E4E-80BA-27CF92CC04A5}" srcOrd="0" destOrd="0" presId="urn:microsoft.com/office/officeart/2005/8/layout/radial5"/>
    <dgm:cxn modelId="{2AC43C6C-6CD9-4811-AA35-AA63F7A802D7}" type="presOf" srcId="{37A2C5E6-44DE-498E-9600-CD05B23FCADE}" destId="{B21C2005-299B-4547-BBED-4A44C9A01008}" srcOrd="0" destOrd="0" presId="urn:microsoft.com/office/officeart/2005/8/layout/radial5"/>
    <dgm:cxn modelId="{55D9EC88-375D-44BF-8C25-5384C75AE563}" type="presOf" srcId="{D7FCFD11-3736-4B53-979D-EC22643F66A3}" destId="{02130A2A-525A-4197-A8B8-88208F27DC86}" srcOrd="0" destOrd="0" presId="urn:microsoft.com/office/officeart/2005/8/layout/radial5"/>
    <dgm:cxn modelId="{E9B8819E-CD82-4181-A256-23546827B30A}" type="presOf" srcId="{60955BA6-69CB-4D76-8929-F78883A75C40}" destId="{27E444AB-2887-40B2-A66F-0B9C51080075}" srcOrd="0" destOrd="0" presId="urn:microsoft.com/office/officeart/2005/8/layout/radial5"/>
    <dgm:cxn modelId="{27A71C71-AD9D-4D1D-A6FD-8C1D3BB4BFB5}" type="presOf" srcId="{D55B9AC4-5029-4B2C-B8F3-F47A451C01FC}" destId="{54DD5E20-C9A8-4789-BF4B-DC818330127F}" srcOrd="0" destOrd="0" presId="urn:microsoft.com/office/officeart/2005/8/layout/radial5"/>
    <dgm:cxn modelId="{85D19344-C805-4127-B8A8-46D9AC3F23B6}" type="presOf" srcId="{C27DF6D0-82BC-4AE4-87B5-85EF5CA9CAEC}" destId="{6F73E09E-3822-4530-A4B8-DAC77C8CFE3E}" srcOrd="0" destOrd="0" presId="urn:microsoft.com/office/officeart/2005/8/layout/radial5"/>
    <dgm:cxn modelId="{678217CF-6904-4E26-8463-5A0AF434117A}" type="presOf" srcId="{138ABB54-FC90-49CE-9AF6-FDB584B4CC4F}" destId="{483C20C5-AA48-4A17-998A-08EE62448700}" srcOrd="1" destOrd="0" presId="urn:microsoft.com/office/officeart/2005/8/layout/radial5"/>
    <dgm:cxn modelId="{22C194D0-0638-4158-83CF-78F9BF320C3E}" type="presOf" srcId="{A498AE49-B897-4F80-B340-8A430DD15C76}" destId="{49F04A65-83D4-4BF0-ABE5-8535CE224511}" srcOrd="0" destOrd="0" presId="urn:microsoft.com/office/officeart/2005/8/layout/radial5"/>
    <dgm:cxn modelId="{F84A65BB-8891-47EB-A779-CBB8C225E4CA}" srcId="{1D21C53C-39B7-4862-B816-D45AA8FC1D8B}" destId="{36988C18-86B8-4625-AAC0-CF48701330D3}" srcOrd="8" destOrd="0" parTransId="{D17F56A8-FCC5-483B-8A9E-D2BDA7D88187}" sibTransId="{602EEE63-8F0A-40E3-B398-9959FCF25E56}"/>
    <dgm:cxn modelId="{CF484F6F-CF72-4EE0-97B7-EDE7457F4A97}" type="presOf" srcId="{BD9FC1CE-A225-45E4-BDBB-13733832D719}" destId="{BA8C281C-E914-492D-9C4D-A65A35A7433D}" srcOrd="0" destOrd="0" presId="urn:microsoft.com/office/officeart/2005/8/layout/radial5"/>
    <dgm:cxn modelId="{C8F78673-3D17-4CB3-9789-569A66AE7A2F}" type="presOf" srcId="{D7FCFD11-3736-4B53-979D-EC22643F66A3}" destId="{51BDD268-60D5-4BF4-AF4C-C1402288FB5D}" srcOrd="1" destOrd="0" presId="urn:microsoft.com/office/officeart/2005/8/layout/radial5"/>
    <dgm:cxn modelId="{D8D646C2-F035-4D17-9679-42558ED7BE5A}" type="presOf" srcId="{9BCEE5B1-78CF-4FD5-B87F-025DCB215120}" destId="{C83C769F-6F93-4C18-ABD4-F22E220A34DA}" srcOrd="0" destOrd="0" presId="urn:microsoft.com/office/officeart/2005/8/layout/radial5"/>
    <dgm:cxn modelId="{1BFBA04C-A429-45AD-8C5A-D83FFD82932A}" type="presOf" srcId="{BD9FC1CE-A225-45E4-BDBB-13733832D719}" destId="{FB5ADCDC-7F1E-45E8-AF74-06B0A918B2E6}" srcOrd="1" destOrd="0" presId="urn:microsoft.com/office/officeart/2005/8/layout/radial5"/>
    <dgm:cxn modelId="{ED748A6E-E49F-49DB-9ED0-20EDAFA89BC2}" srcId="{1D21C53C-39B7-4862-B816-D45AA8FC1D8B}" destId="{CF8F332F-0D43-4933-A51D-2A17AACCA5E0}" srcOrd="1" destOrd="0" parTransId="{138ABB54-FC90-49CE-9AF6-FDB584B4CC4F}" sibTransId="{95F667FF-1C7B-4F64-A926-A67301ABDA00}"/>
    <dgm:cxn modelId="{C685D0F0-EC2B-4B55-8709-35304A9D93C2}" srcId="{1D21C53C-39B7-4862-B816-D45AA8FC1D8B}" destId="{3D36F88B-09F7-417A-90FD-85B3CC703BCE}" srcOrd="0" destOrd="0" parTransId="{9BCEE5B1-78CF-4FD5-B87F-025DCB215120}" sibTransId="{E62C515C-8EA1-4B9D-A920-6ABC8F7CABD8}"/>
    <dgm:cxn modelId="{80E3C17B-4327-4C3C-B196-A383EDCD9D66}" srcId="{1D21C53C-39B7-4862-B816-D45AA8FC1D8B}" destId="{9942D2F5-FE4C-4868-821E-CE0BB9035070}" srcOrd="3" destOrd="0" parTransId="{A498AE49-B897-4F80-B340-8A430DD15C76}" sibTransId="{6E96B921-1591-48DD-90C1-FD8B36F1C2F0}"/>
    <dgm:cxn modelId="{2880E665-3AE8-45BD-B372-570A74D40BCF}" type="presOf" srcId="{DA2AF8A5-413E-42D9-8844-DACD0B840997}" destId="{36DDDC85-695E-40D4-A006-27B0540C0C79}" srcOrd="0" destOrd="0" presId="urn:microsoft.com/office/officeart/2005/8/layout/radial5"/>
    <dgm:cxn modelId="{F2E2A2B0-96F5-4C23-AB5A-841996684647}" type="presOf" srcId="{A498AE49-B897-4F80-B340-8A430DD15C76}" destId="{8DFA0CB4-5F01-4475-A0F5-3E0B6DB8007A}" srcOrd="1" destOrd="0" presId="urn:microsoft.com/office/officeart/2005/8/layout/radial5"/>
    <dgm:cxn modelId="{4D04AF7E-1971-4FCF-A335-55096B8A71C8}" type="presOf" srcId="{36988C18-86B8-4625-AAC0-CF48701330D3}" destId="{51E2B5ED-AB31-420A-8339-8BE17541B8A1}" srcOrd="0" destOrd="0" presId="urn:microsoft.com/office/officeart/2005/8/layout/radial5"/>
    <dgm:cxn modelId="{DB3D5C75-6F21-4B6F-B977-CB09404FA05B}" type="presOf" srcId="{68638673-F5C9-4A10-969C-4E5FA2459A67}" destId="{6A57A270-BF9C-42CE-9394-5DFE9AE07904}" srcOrd="0" destOrd="0" presId="urn:microsoft.com/office/officeart/2005/8/layout/radial5"/>
    <dgm:cxn modelId="{0680CA9D-0B8A-48DB-B4E8-32AE7067EF06}" type="presOf" srcId="{91C2AC47-459E-4EB2-A9AD-9915D70FEC52}" destId="{069C7B5B-B7E7-4E0D-AD8D-76AD26B476EA}" srcOrd="1" destOrd="0" presId="urn:microsoft.com/office/officeart/2005/8/layout/radial5"/>
    <dgm:cxn modelId="{DB64E978-5E77-44B1-8783-CFBB3F56016C}" type="presOf" srcId="{3D36F88B-09F7-417A-90FD-85B3CC703BCE}" destId="{4D68D2C7-4EE6-4D13-898C-270CB3C966FB}" srcOrd="0" destOrd="0" presId="urn:microsoft.com/office/officeart/2005/8/layout/radial5"/>
    <dgm:cxn modelId="{BDF69CBF-BA72-467B-9AC3-79D39E001203}" type="presOf" srcId="{CF8F332F-0D43-4933-A51D-2A17AACCA5E0}" destId="{671848DC-4C9B-4AD0-8D59-AAB0A80672CA}" srcOrd="0" destOrd="0" presId="urn:microsoft.com/office/officeart/2005/8/layout/radial5"/>
    <dgm:cxn modelId="{65C88494-B3CF-4151-9C99-A67F9AC294FC}" srcId="{ABCDF61F-A2F3-4F6B-B7F2-53515BE3CFB9}" destId="{1D21C53C-39B7-4862-B816-D45AA8FC1D8B}" srcOrd="0" destOrd="0" parTransId="{0AB91D34-CF25-41AD-8513-643F1E779B86}" sibTransId="{404ED8C7-34ED-417F-8EC4-C41936F4B498}"/>
    <dgm:cxn modelId="{3B505B30-AB76-42C7-AC8C-144D91D4B2B2}" type="presParOf" srcId="{93EE64BB-9A85-4C05-A6ED-F5B6AAC7794B}" destId="{8D18A199-3781-4634-B507-97109F837A49}" srcOrd="0" destOrd="0" presId="urn:microsoft.com/office/officeart/2005/8/layout/radial5"/>
    <dgm:cxn modelId="{089A0ABA-06D5-4543-80D1-00C9237C194F}" type="presParOf" srcId="{93EE64BB-9A85-4C05-A6ED-F5B6AAC7794B}" destId="{C83C769F-6F93-4C18-ABD4-F22E220A34DA}" srcOrd="1" destOrd="0" presId="urn:microsoft.com/office/officeart/2005/8/layout/radial5"/>
    <dgm:cxn modelId="{1BC81FB4-44BA-49A9-8BCE-CD7FD3DD36BB}" type="presParOf" srcId="{C83C769F-6F93-4C18-ABD4-F22E220A34DA}" destId="{A09B4538-5D50-4AF0-A66A-DCE072877E44}" srcOrd="0" destOrd="0" presId="urn:microsoft.com/office/officeart/2005/8/layout/radial5"/>
    <dgm:cxn modelId="{FC0212C7-36F5-4A7F-A909-96AF1A5E2A2B}" type="presParOf" srcId="{93EE64BB-9A85-4C05-A6ED-F5B6AAC7794B}" destId="{4D68D2C7-4EE6-4D13-898C-270CB3C966FB}" srcOrd="2" destOrd="0" presId="urn:microsoft.com/office/officeart/2005/8/layout/radial5"/>
    <dgm:cxn modelId="{8A557762-8CE2-4DB9-98F3-D698015A0318}" type="presParOf" srcId="{93EE64BB-9A85-4C05-A6ED-F5B6AAC7794B}" destId="{AEF4DF0B-EAAF-41F8-ACB2-F88DEE5BF50E}" srcOrd="3" destOrd="0" presId="urn:microsoft.com/office/officeart/2005/8/layout/radial5"/>
    <dgm:cxn modelId="{1669D012-BC23-4E88-BBC4-61EAACBC76FC}" type="presParOf" srcId="{AEF4DF0B-EAAF-41F8-ACB2-F88DEE5BF50E}" destId="{483C20C5-AA48-4A17-998A-08EE62448700}" srcOrd="0" destOrd="0" presId="urn:microsoft.com/office/officeart/2005/8/layout/radial5"/>
    <dgm:cxn modelId="{B15B6789-5439-43EB-BD94-B2319A6114C0}" type="presParOf" srcId="{93EE64BB-9A85-4C05-A6ED-F5B6AAC7794B}" destId="{671848DC-4C9B-4AD0-8D59-AAB0A80672CA}" srcOrd="4" destOrd="0" presId="urn:microsoft.com/office/officeart/2005/8/layout/radial5"/>
    <dgm:cxn modelId="{EECB02F1-0EA1-4D2B-85A4-F8FB7C25D834}" type="presParOf" srcId="{93EE64BB-9A85-4C05-A6ED-F5B6AAC7794B}" destId="{9459414D-A59F-4E4E-80BA-27CF92CC04A5}" srcOrd="5" destOrd="0" presId="urn:microsoft.com/office/officeart/2005/8/layout/radial5"/>
    <dgm:cxn modelId="{B178A976-89F2-460F-9B8A-07622A4913F8}" type="presParOf" srcId="{9459414D-A59F-4E4E-80BA-27CF92CC04A5}" destId="{069C7B5B-B7E7-4E0D-AD8D-76AD26B476EA}" srcOrd="0" destOrd="0" presId="urn:microsoft.com/office/officeart/2005/8/layout/radial5"/>
    <dgm:cxn modelId="{EA524FA6-5DC2-4D58-906B-6A94FD39F4FD}" type="presParOf" srcId="{93EE64BB-9A85-4C05-A6ED-F5B6AAC7794B}" destId="{6A57A270-BF9C-42CE-9394-5DFE9AE07904}" srcOrd="6" destOrd="0" presId="urn:microsoft.com/office/officeart/2005/8/layout/radial5"/>
    <dgm:cxn modelId="{DBB099C9-9EBA-44C7-8E39-50A0A14714E6}" type="presParOf" srcId="{93EE64BB-9A85-4C05-A6ED-F5B6AAC7794B}" destId="{49F04A65-83D4-4BF0-ABE5-8535CE224511}" srcOrd="7" destOrd="0" presId="urn:microsoft.com/office/officeart/2005/8/layout/radial5"/>
    <dgm:cxn modelId="{0B7AD9E3-BA5B-42C8-9412-108700121EF2}" type="presParOf" srcId="{49F04A65-83D4-4BF0-ABE5-8535CE224511}" destId="{8DFA0CB4-5F01-4475-A0F5-3E0B6DB8007A}" srcOrd="0" destOrd="0" presId="urn:microsoft.com/office/officeart/2005/8/layout/radial5"/>
    <dgm:cxn modelId="{8517FDBD-F5CD-42A3-9BDC-6F35FC574232}" type="presParOf" srcId="{93EE64BB-9A85-4C05-A6ED-F5B6AAC7794B}" destId="{296CCAF3-5676-4FC7-A569-D139B715BAFA}" srcOrd="8" destOrd="0" presId="urn:microsoft.com/office/officeart/2005/8/layout/radial5"/>
    <dgm:cxn modelId="{C489C331-D24B-4631-B105-B965FDBC4BA8}" type="presParOf" srcId="{93EE64BB-9A85-4C05-A6ED-F5B6AAC7794B}" destId="{B21C2005-299B-4547-BBED-4A44C9A01008}" srcOrd="9" destOrd="0" presId="urn:microsoft.com/office/officeart/2005/8/layout/radial5"/>
    <dgm:cxn modelId="{4304B93F-710B-4E1D-8285-657B023AF8AB}" type="presParOf" srcId="{B21C2005-299B-4547-BBED-4A44C9A01008}" destId="{0F4387FD-B36B-4DD7-92E0-25DAA132D6CE}" srcOrd="0" destOrd="0" presId="urn:microsoft.com/office/officeart/2005/8/layout/radial5"/>
    <dgm:cxn modelId="{E212E171-2378-4CF7-804A-7066044BA90F}" type="presParOf" srcId="{93EE64BB-9A85-4C05-A6ED-F5B6AAC7794B}" destId="{6F73E09E-3822-4530-A4B8-DAC77C8CFE3E}" srcOrd="10" destOrd="0" presId="urn:microsoft.com/office/officeart/2005/8/layout/radial5"/>
    <dgm:cxn modelId="{B107A809-6D43-4C12-A124-6965DED20F94}" type="presParOf" srcId="{93EE64BB-9A85-4C05-A6ED-F5B6AAC7794B}" destId="{BA8C281C-E914-492D-9C4D-A65A35A7433D}" srcOrd="11" destOrd="0" presId="urn:microsoft.com/office/officeart/2005/8/layout/radial5"/>
    <dgm:cxn modelId="{0AAF552C-2B68-4CCF-A5D3-3F6EF56CCB0B}" type="presParOf" srcId="{BA8C281C-E914-492D-9C4D-A65A35A7433D}" destId="{FB5ADCDC-7F1E-45E8-AF74-06B0A918B2E6}" srcOrd="0" destOrd="0" presId="urn:microsoft.com/office/officeart/2005/8/layout/radial5"/>
    <dgm:cxn modelId="{1BADDFB4-1942-43E5-A241-B711AC307FAC}" type="presParOf" srcId="{93EE64BB-9A85-4C05-A6ED-F5B6AAC7794B}" destId="{A725F649-D7FD-4D16-84A7-2E46BDDA075B}" srcOrd="12" destOrd="0" presId="urn:microsoft.com/office/officeart/2005/8/layout/radial5"/>
    <dgm:cxn modelId="{5312C2CC-8841-4A6D-BFF4-AAA9BE678908}" type="presParOf" srcId="{93EE64BB-9A85-4C05-A6ED-F5B6AAC7794B}" destId="{27E444AB-2887-40B2-A66F-0B9C51080075}" srcOrd="13" destOrd="0" presId="urn:microsoft.com/office/officeart/2005/8/layout/radial5"/>
    <dgm:cxn modelId="{16ADA447-896E-4CC7-89DE-F73BB5374873}" type="presParOf" srcId="{27E444AB-2887-40B2-A66F-0B9C51080075}" destId="{580E1A48-9C54-4C89-B043-C5E85346E6BF}" srcOrd="0" destOrd="0" presId="urn:microsoft.com/office/officeart/2005/8/layout/radial5"/>
    <dgm:cxn modelId="{93DC1C53-02E3-49B3-8EA1-CE922CD29274}" type="presParOf" srcId="{93EE64BB-9A85-4C05-A6ED-F5B6AAC7794B}" destId="{36DDDC85-695E-40D4-A006-27B0540C0C79}" srcOrd="14" destOrd="0" presId="urn:microsoft.com/office/officeart/2005/8/layout/radial5"/>
    <dgm:cxn modelId="{A39EEC6B-B18C-4DBC-9B60-1D15EF6A1B32}" type="presParOf" srcId="{93EE64BB-9A85-4C05-A6ED-F5B6AAC7794B}" destId="{02130A2A-525A-4197-A8B8-88208F27DC86}" srcOrd="15" destOrd="0" presId="urn:microsoft.com/office/officeart/2005/8/layout/radial5"/>
    <dgm:cxn modelId="{50D21B9D-232E-4F62-90B7-EAB248553481}" type="presParOf" srcId="{02130A2A-525A-4197-A8B8-88208F27DC86}" destId="{51BDD268-60D5-4BF4-AF4C-C1402288FB5D}" srcOrd="0" destOrd="0" presId="urn:microsoft.com/office/officeart/2005/8/layout/radial5"/>
    <dgm:cxn modelId="{9CD5ED66-C7DD-42DE-8644-872A79DAC7EF}" type="presParOf" srcId="{93EE64BB-9A85-4C05-A6ED-F5B6AAC7794B}" destId="{54DD5E20-C9A8-4789-BF4B-DC818330127F}" srcOrd="16" destOrd="0" presId="urn:microsoft.com/office/officeart/2005/8/layout/radial5"/>
    <dgm:cxn modelId="{0A983E3B-7646-4319-AF3A-47C44C476636}" type="presParOf" srcId="{93EE64BB-9A85-4C05-A6ED-F5B6AAC7794B}" destId="{2960B3D6-C965-4658-8C1A-C36323FB7131}" srcOrd="17" destOrd="0" presId="urn:microsoft.com/office/officeart/2005/8/layout/radial5"/>
    <dgm:cxn modelId="{6F516122-3311-4D99-A1D7-F392A6AF3798}" type="presParOf" srcId="{2960B3D6-C965-4658-8C1A-C36323FB7131}" destId="{EB5C9D3A-735E-457F-8B21-5025E1BBF6C8}" srcOrd="0" destOrd="0" presId="urn:microsoft.com/office/officeart/2005/8/layout/radial5"/>
    <dgm:cxn modelId="{6DBAC9D1-2E48-4FEC-96FB-A44184442A72}" type="presParOf" srcId="{93EE64BB-9A85-4C05-A6ED-F5B6AAC7794B}" destId="{51E2B5ED-AB31-420A-8339-8BE17541B8A1}" srcOrd="18"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15798-3818-47A4-B8CA-9C2F21856B5E}">
      <dsp:nvSpPr>
        <dsp:cNvPr id="0" name=""/>
        <dsp:cNvSpPr/>
      </dsp:nvSpPr>
      <dsp:spPr>
        <a:xfrm>
          <a:off x="1879933" y="144654"/>
          <a:ext cx="3274428" cy="27336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uz-Cyrl-UZ" sz="2800" kern="1200" dirty="0" smtClean="0">
              <a:latin typeface="Times New Roman" pitchFamily="18" charset="0"/>
              <a:cs typeface="Times New Roman" pitchFamily="18" charset="0"/>
            </a:rPr>
            <a:t>Хорижий</a:t>
          </a:r>
          <a:r>
            <a:rPr lang="uz-Cyrl-UZ" sz="1700" kern="1200" dirty="0" smtClean="0">
              <a:latin typeface="Times New Roman" pitchFamily="18" charset="0"/>
              <a:cs typeface="Times New Roman" pitchFamily="18" charset="0"/>
            </a:rPr>
            <a:t> </a:t>
          </a:r>
          <a:r>
            <a:rPr lang="uz-Cyrl-UZ" sz="2800" kern="1200" dirty="0" smtClean="0">
              <a:latin typeface="Times New Roman" pitchFamily="18" charset="0"/>
              <a:cs typeface="Times New Roman" pitchFamily="18" charset="0"/>
            </a:rPr>
            <a:t>асослар</a:t>
          </a:r>
          <a:endParaRPr lang="ru-RU" sz="1700" kern="1200" dirty="0">
            <a:latin typeface="Times New Roman" pitchFamily="18" charset="0"/>
            <a:cs typeface="Times New Roman" pitchFamily="18" charset="0"/>
          </a:endParaRPr>
        </a:p>
      </dsp:txBody>
      <dsp:txXfrm>
        <a:off x="1887940" y="152661"/>
        <a:ext cx="3258414" cy="257353"/>
      </dsp:txXfrm>
    </dsp:sp>
    <dsp:sp modelId="{66F117E0-C570-4FF0-8B66-27299F123D0A}">
      <dsp:nvSpPr>
        <dsp:cNvPr id="0" name=""/>
        <dsp:cNvSpPr/>
      </dsp:nvSpPr>
      <dsp:spPr>
        <a:xfrm>
          <a:off x="1253084" y="418021"/>
          <a:ext cx="954291" cy="2185430"/>
        </a:xfrm>
        <a:custGeom>
          <a:avLst/>
          <a:gdLst/>
          <a:ahLst/>
          <a:cxnLst/>
          <a:rect l="0" t="0" r="0" b="0"/>
          <a:pathLst>
            <a:path>
              <a:moveTo>
                <a:pt x="954291" y="0"/>
              </a:moveTo>
              <a:lnTo>
                <a:pt x="0" y="21854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6F4EC0-7DFF-4F32-AB1F-CE339446A747}">
      <dsp:nvSpPr>
        <dsp:cNvPr id="0" name=""/>
        <dsp:cNvSpPr/>
      </dsp:nvSpPr>
      <dsp:spPr>
        <a:xfrm>
          <a:off x="1253084" y="503175"/>
          <a:ext cx="4716936" cy="4200553"/>
        </a:xfrm>
        <a:prstGeom prst="roundRect">
          <a:avLst>
            <a:gd name="adj" fmla="val 10000"/>
          </a:avLst>
        </a:prstGeom>
        <a:solidFill>
          <a:schemeClr val="lt1"/>
        </a:solidFill>
        <a:ln w="381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uz-Cyrl-UZ" sz="2000" kern="1200" dirty="0" smtClean="0"/>
            <a:t>Инсон ҳуқуқлари умумжаҳон декларацияси(1948 йил);</a:t>
          </a:r>
          <a:endParaRPr lang="ru-RU" sz="2000" kern="1200" dirty="0" smtClean="0"/>
        </a:p>
        <a:p>
          <a:pPr lvl="0" algn="ctr" defTabSz="889000">
            <a:lnSpc>
              <a:spcPct val="90000"/>
            </a:lnSpc>
            <a:spcBef>
              <a:spcPct val="0"/>
            </a:spcBef>
            <a:spcAft>
              <a:spcPct val="35000"/>
            </a:spcAft>
          </a:pPr>
          <a:r>
            <a:rPr lang="uz-Cyrl-UZ" sz="2000" kern="1200" dirty="0" smtClean="0"/>
            <a:t>“Болалар ҳуқуқлари тўғрисида”ги конвенция  (1989 йил);</a:t>
          </a:r>
          <a:endParaRPr lang="ru-RU" sz="2000" kern="1200" dirty="0" smtClean="0"/>
        </a:p>
        <a:p>
          <a:pPr lvl="0" algn="ctr" defTabSz="889000">
            <a:lnSpc>
              <a:spcPct val="90000"/>
            </a:lnSpc>
            <a:spcBef>
              <a:spcPct val="0"/>
            </a:spcBef>
            <a:spcAft>
              <a:spcPct val="35000"/>
            </a:spcAft>
          </a:pPr>
          <a:r>
            <a:rPr lang="uz-Cyrl-UZ" sz="2000" kern="1200" dirty="0" smtClean="0"/>
            <a:t>“Ногиронлар ҳуқуқлари тўғрисида” ги декларация (1975 йил);</a:t>
          </a:r>
          <a:endParaRPr lang="ru-RU" sz="2000" kern="1200" dirty="0" smtClean="0"/>
        </a:p>
        <a:p>
          <a:pPr lvl="0" algn="ctr" defTabSz="889000">
            <a:lnSpc>
              <a:spcPct val="90000"/>
            </a:lnSpc>
            <a:spcBef>
              <a:spcPct val="0"/>
            </a:spcBef>
            <a:spcAft>
              <a:spcPct val="35000"/>
            </a:spcAft>
          </a:pPr>
          <a:r>
            <a:rPr lang="uz-Cyrl-UZ" sz="2000" kern="1200" dirty="0" smtClean="0"/>
            <a:t>“Таълим ҳамма учун” умумжаҳон декларацияси (1990 йил);</a:t>
          </a:r>
          <a:endParaRPr lang="ru-RU" sz="2000" kern="1200" dirty="0" smtClean="0"/>
        </a:p>
        <a:p>
          <a:pPr lvl="0" algn="ctr" defTabSz="889000">
            <a:lnSpc>
              <a:spcPct val="90000"/>
            </a:lnSpc>
            <a:spcBef>
              <a:spcPct val="0"/>
            </a:spcBef>
            <a:spcAft>
              <a:spcPct val="35000"/>
            </a:spcAft>
          </a:pPr>
          <a:r>
            <a:rPr lang="uz-Cyrl-UZ" sz="2000" kern="1200" dirty="0" smtClean="0"/>
            <a:t>Саламанка Баёноти (1994 йил);</a:t>
          </a:r>
          <a:endParaRPr lang="ru-RU" sz="2000" kern="1200" dirty="0" smtClean="0"/>
        </a:p>
        <a:p>
          <a:pPr lvl="0" algn="ctr" defTabSz="889000">
            <a:lnSpc>
              <a:spcPct val="90000"/>
            </a:lnSpc>
            <a:spcBef>
              <a:spcPct val="0"/>
            </a:spcBef>
            <a:spcAft>
              <a:spcPct val="35000"/>
            </a:spcAft>
          </a:pPr>
          <a:r>
            <a:rPr lang="uz-Cyrl-UZ" sz="2000" kern="1200" dirty="0" smtClean="0"/>
            <a:t>Дакар декларацияси  (2000 йил).</a:t>
          </a:r>
        </a:p>
        <a:p>
          <a:pPr lvl="0" algn="ctr" defTabSz="889000">
            <a:lnSpc>
              <a:spcPct val="90000"/>
            </a:lnSpc>
            <a:spcBef>
              <a:spcPct val="0"/>
            </a:spcBef>
            <a:spcAft>
              <a:spcPct val="35000"/>
            </a:spcAft>
          </a:pPr>
          <a:r>
            <a:rPr lang="ru-RU" sz="2000" kern="1200" dirty="0" smtClean="0"/>
            <a:t>«Таълим-2030» - </a:t>
          </a:r>
          <a:r>
            <a:rPr lang="ru-RU" sz="2000" kern="1200" dirty="0" err="1" smtClean="0"/>
            <a:t>Инчхон</a:t>
          </a:r>
          <a:r>
            <a:rPr lang="ru-RU" sz="2000" kern="1200" dirty="0" smtClean="0"/>
            <a:t> </a:t>
          </a:r>
          <a:r>
            <a:rPr lang="ru-RU" sz="2000" kern="1200" dirty="0" err="1" smtClean="0"/>
            <a:t>Декларацияси</a:t>
          </a:r>
          <a:r>
            <a:rPr lang="ru-RU" sz="2000" kern="1200" dirty="0" smtClean="0"/>
            <a:t>. </a:t>
          </a:r>
          <a:br>
            <a:rPr lang="ru-RU" sz="2000" kern="1200" dirty="0" smtClean="0"/>
          </a:br>
          <a:r>
            <a:rPr lang="ru-RU" sz="2000" kern="1200" dirty="0" smtClean="0"/>
            <a:t>Корея. 2015, 21 май.</a:t>
          </a:r>
          <a:endParaRPr lang="ru-RU" sz="2000" kern="1200" dirty="0">
            <a:solidFill>
              <a:schemeClr val="accent5"/>
            </a:solidFill>
            <a:latin typeface="Times New Roman" pitchFamily="18" charset="0"/>
            <a:cs typeface="Times New Roman" pitchFamily="18" charset="0"/>
          </a:endParaRPr>
        </a:p>
      </dsp:txBody>
      <dsp:txXfrm>
        <a:off x="1376114" y="626205"/>
        <a:ext cx="4470876" cy="3954493"/>
      </dsp:txXfrm>
    </dsp:sp>
    <dsp:sp modelId="{D8481AFC-80F0-4BB8-942F-E7FB64BBD485}">
      <dsp:nvSpPr>
        <dsp:cNvPr id="0" name=""/>
        <dsp:cNvSpPr/>
      </dsp:nvSpPr>
      <dsp:spPr>
        <a:xfrm>
          <a:off x="6150111" y="217974"/>
          <a:ext cx="4781234" cy="47410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uz-Cyrl-UZ" sz="2800" kern="1200" dirty="0" smtClean="0">
              <a:latin typeface="Times New Roman" pitchFamily="18" charset="0"/>
              <a:cs typeface="Times New Roman" pitchFamily="18" charset="0"/>
            </a:rPr>
            <a:t>Миллий асослар </a:t>
          </a:r>
          <a:endParaRPr lang="ru-RU" sz="2800" kern="1200" dirty="0">
            <a:latin typeface="Times New Roman" pitchFamily="18" charset="0"/>
            <a:cs typeface="Times New Roman" pitchFamily="18" charset="0"/>
          </a:endParaRPr>
        </a:p>
      </dsp:txBody>
      <dsp:txXfrm>
        <a:off x="6163997" y="231860"/>
        <a:ext cx="4753462" cy="446335"/>
      </dsp:txXfrm>
    </dsp:sp>
    <dsp:sp modelId="{24CC3AEB-C63E-4CC6-9D21-E094D8A1719F}">
      <dsp:nvSpPr>
        <dsp:cNvPr id="0" name=""/>
        <dsp:cNvSpPr/>
      </dsp:nvSpPr>
      <dsp:spPr>
        <a:xfrm>
          <a:off x="6628234" y="692081"/>
          <a:ext cx="368566" cy="2667151"/>
        </a:xfrm>
        <a:custGeom>
          <a:avLst/>
          <a:gdLst/>
          <a:ahLst/>
          <a:cxnLst/>
          <a:rect l="0" t="0" r="0" b="0"/>
          <a:pathLst>
            <a:path>
              <a:moveTo>
                <a:pt x="0" y="0"/>
              </a:moveTo>
              <a:lnTo>
                <a:pt x="0" y="2667151"/>
              </a:lnTo>
              <a:lnTo>
                <a:pt x="368566" y="26671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7ADE9B-CE5D-497C-A05A-C9E85E79F653}">
      <dsp:nvSpPr>
        <dsp:cNvPr id="0" name=""/>
        <dsp:cNvSpPr/>
      </dsp:nvSpPr>
      <dsp:spPr>
        <a:xfrm>
          <a:off x="6996800" y="922991"/>
          <a:ext cx="4202552" cy="4872484"/>
        </a:xfrm>
        <a:prstGeom prst="roundRect">
          <a:avLst>
            <a:gd name="adj" fmla="val 10000"/>
          </a:avLst>
        </a:prstGeom>
        <a:solidFill>
          <a:schemeClr val="lt1">
            <a:alpha val="90000"/>
            <a:hueOff val="0"/>
            <a:satOff val="0"/>
            <a:lumOff val="0"/>
            <a:alphaOff val="0"/>
          </a:schemeClr>
        </a:solidFill>
        <a:ln w="381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100000"/>
            </a:lnSpc>
            <a:spcBef>
              <a:spcPct val="0"/>
            </a:spcBef>
            <a:spcAft>
              <a:spcPts val="0"/>
            </a:spcAft>
          </a:pPr>
          <a:r>
            <a:rPr lang="uz-Cyrl-UZ" sz="1600" kern="1200" dirty="0" smtClean="0"/>
            <a:t>Ўзбекистон Республикаси  Конституцияси (1992 йил);</a:t>
          </a:r>
          <a:endParaRPr lang="ru-RU" sz="1600" kern="1200" dirty="0" smtClean="0"/>
        </a:p>
        <a:p>
          <a:pPr lvl="0" algn="ctr" defTabSz="711200">
            <a:lnSpc>
              <a:spcPct val="100000"/>
            </a:lnSpc>
            <a:spcBef>
              <a:spcPct val="0"/>
            </a:spcBef>
            <a:spcAft>
              <a:spcPts val="0"/>
            </a:spcAft>
          </a:pPr>
          <a:r>
            <a:rPr lang="uz-Cyrl-UZ" sz="1600" kern="1200" dirty="0" smtClean="0"/>
            <a:t>“Ногиронларни ижтимоий ҳимоя қилиш тўғрисида”ги Қонун (1991 йил);</a:t>
          </a:r>
          <a:endParaRPr lang="ru-RU" sz="1600" kern="1200" dirty="0" smtClean="0"/>
        </a:p>
        <a:p>
          <a:pPr lvl="0" algn="ctr" defTabSz="711200">
            <a:lnSpc>
              <a:spcPct val="100000"/>
            </a:lnSpc>
            <a:spcBef>
              <a:spcPct val="0"/>
            </a:spcBef>
            <a:spcAft>
              <a:spcPts val="0"/>
            </a:spcAft>
          </a:pPr>
          <a:r>
            <a:rPr lang="uz-Cyrl-UZ" sz="1600" b="1" kern="1200" dirty="0" smtClean="0"/>
            <a:t>“</a:t>
          </a:r>
          <a:r>
            <a:rPr lang="uz-Cyrl-UZ" sz="1600" kern="1200" dirty="0" smtClean="0"/>
            <a:t>Таьлим тўғрисидаги” Қонун ;</a:t>
          </a:r>
          <a:endParaRPr lang="ru-RU" sz="1600" kern="1200" dirty="0" smtClean="0"/>
        </a:p>
        <a:p>
          <a:pPr lvl="0" algn="ctr" defTabSz="711200">
            <a:lnSpc>
              <a:spcPct val="100000"/>
            </a:lnSpc>
            <a:spcBef>
              <a:spcPct val="0"/>
            </a:spcBef>
            <a:spcAft>
              <a:spcPts val="0"/>
            </a:spcAft>
          </a:pPr>
          <a:r>
            <a:rPr lang="uz-Cyrl-UZ" sz="1600" kern="1200" dirty="0" smtClean="0"/>
            <a:t>“Бола ҳуқуқлари кафолатлари тўғрисида” ги Қонун (2008 йил)</a:t>
          </a:r>
          <a:endParaRPr lang="ru-RU" sz="1600" kern="1200" dirty="0" smtClean="0"/>
        </a:p>
        <a:p>
          <a:pPr lvl="0" algn="ctr" defTabSz="711200">
            <a:lnSpc>
              <a:spcPct val="100000"/>
            </a:lnSpc>
            <a:spcBef>
              <a:spcPct val="0"/>
            </a:spcBef>
            <a:spcAft>
              <a:spcPts val="0"/>
            </a:spcAft>
          </a:pPr>
          <a:r>
            <a:rPr lang="uz-Cyrl-UZ" sz="1600" kern="1200" dirty="0" smtClean="0"/>
            <a:t>“Ногиронлиги бўлган шахсларни давлат томонидан қўллаб қувватлаш тизимини тубдан такомиллаштириш чора-тадбирлари тўғрисида”ги  </a:t>
          </a:r>
        </a:p>
        <a:p>
          <a:pPr lvl="0" algn="ctr" defTabSz="711200">
            <a:lnSpc>
              <a:spcPct val="100000"/>
            </a:lnSpc>
            <a:spcBef>
              <a:spcPct val="0"/>
            </a:spcBef>
            <a:spcAft>
              <a:spcPts val="0"/>
            </a:spcAft>
          </a:pPr>
          <a:r>
            <a:rPr lang="uz-Cyrl-UZ" sz="1600" kern="1200" dirty="0" smtClean="0"/>
            <a:t>ПФ-5270- фармон (2017 йил) </a:t>
          </a:r>
          <a:endParaRPr lang="ru-RU" sz="1600" kern="1200" dirty="0" smtClean="0"/>
        </a:p>
        <a:p>
          <a:pPr lvl="0" algn="ctr" defTabSz="711200">
            <a:lnSpc>
              <a:spcPct val="100000"/>
            </a:lnSpc>
            <a:spcBef>
              <a:spcPct val="0"/>
            </a:spcBef>
            <a:spcAft>
              <a:spcPts val="0"/>
            </a:spcAft>
          </a:pPr>
          <a:r>
            <a:rPr lang="uz-Cyrl-UZ" sz="1600" kern="1200" dirty="0" smtClean="0"/>
            <a:t>“Халқ таълими тизимини 2030 йилгача ривожлантириш концепцияси тўғрисида”ги  ПФ-5712- фармон</a:t>
          </a:r>
        </a:p>
        <a:p>
          <a:pPr lvl="0" algn="ctr" defTabSz="711200">
            <a:lnSpc>
              <a:spcPct val="100000"/>
            </a:lnSpc>
            <a:spcBef>
              <a:spcPct val="0"/>
            </a:spcBef>
            <a:spcAft>
              <a:spcPts val="0"/>
            </a:spcAft>
          </a:pPr>
          <a:r>
            <a:rPr lang="uz-Cyrl-UZ" sz="1600" kern="1200" dirty="0" smtClean="0"/>
            <a:t> (2019 йил ).</a:t>
          </a:r>
        </a:p>
        <a:p>
          <a:pPr lvl="0" algn="ctr" defTabSz="711200">
            <a:lnSpc>
              <a:spcPct val="100000"/>
            </a:lnSpc>
            <a:spcBef>
              <a:spcPct val="0"/>
            </a:spcBef>
            <a:spcAft>
              <a:spcPts val="0"/>
            </a:spcAft>
          </a:pPr>
          <a:r>
            <a:rPr lang="uz-Cyrl-UZ" sz="1600" kern="1200" dirty="0" smtClean="0"/>
            <a:t>ПҚ-4860-сонли </a:t>
          </a:r>
          <a:r>
            <a:rPr lang="ru-RU" sz="1600" kern="1200" dirty="0" smtClean="0"/>
            <a:t>“</a:t>
          </a:r>
          <a:r>
            <a:rPr lang="ru-RU" sz="1600" kern="1200" dirty="0" err="1" smtClean="0"/>
            <a:t>Алоҳида</a:t>
          </a:r>
          <a:r>
            <a:rPr lang="ru-RU" sz="1600" kern="1200" dirty="0" smtClean="0"/>
            <a:t> </a:t>
          </a:r>
          <a:r>
            <a:rPr lang="ru-RU" sz="1600" kern="1200" dirty="0" err="1" smtClean="0"/>
            <a:t>таълим</a:t>
          </a:r>
          <a:r>
            <a:rPr lang="ru-RU" sz="1600" kern="1200" dirty="0" smtClean="0"/>
            <a:t> </a:t>
          </a:r>
          <a:r>
            <a:rPr lang="ru-RU" sz="1600" kern="1200" dirty="0" err="1" smtClean="0"/>
            <a:t>эҳтиёжлари</a:t>
          </a:r>
          <a:r>
            <a:rPr lang="ru-RU" sz="1600" kern="1200" dirty="0" smtClean="0"/>
            <a:t> </a:t>
          </a:r>
          <a:r>
            <a:rPr lang="ru-RU" sz="1600" kern="1200" dirty="0" err="1" smtClean="0"/>
            <a:t>бўлган</a:t>
          </a:r>
          <a:r>
            <a:rPr lang="ru-RU" sz="1600" kern="1200" dirty="0" smtClean="0"/>
            <a:t> </a:t>
          </a:r>
          <a:r>
            <a:rPr lang="ru-RU" sz="1600" kern="1200" dirty="0" err="1" smtClean="0"/>
            <a:t>болаларга</a:t>
          </a:r>
          <a:r>
            <a:rPr lang="ru-RU" sz="1600" kern="1200" dirty="0" smtClean="0"/>
            <a:t> </a:t>
          </a:r>
          <a:r>
            <a:rPr lang="ru-RU" sz="1600" kern="1200" dirty="0" err="1" smtClean="0"/>
            <a:t>таълим-тарбия</a:t>
          </a:r>
          <a:r>
            <a:rPr lang="ru-RU" sz="1600" kern="1200" dirty="0" smtClean="0"/>
            <a:t> </a:t>
          </a:r>
          <a:r>
            <a:rPr lang="ru-RU" sz="1600" kern="1200" dirty="0" err="1" smtClean="0"/>
            <a:t>бериш</a:t>
          </a:r>
          <a:r>
            <a:rPr lang="ru-RU" sz="1600" kern="1200" dirty="0" smtClean="0"/>
            <a:t> </a:t>
          </a:r>
          <a:r>
            <a:rPr lang="ru-RU" sz="1600" kern="1200" dirty="0" err="1" smtClean="0"/>
            <a:t>тизимини</a:t>
          </a:r>
          <a:r>
            <a:rPr lang="ru-RU" sz="1600" kern="1200" dirty="0" smtClean="0"/>
            <a:t> </a:t>
          </a:r>
          <a:r>
            <a:rPr lang="ru-RU" sz="1600" kern="1200" dirty="0" err="1" smtClean="0"/>
            <a:t>янада</a:t>
          </a:r>
          <a:r>
            <a:rPr lang="ru-RU" sz="1600" kern="1200" dirty="0" smtClean="0"/>
            <a:t> </a:t>
          </a:r>
          <a:r>
            <a:rPr lang="ru-RU" sz="1600" kern="1200" dirty="0" err="1" smtClean="0"/>
            <a:t>такомиллаштириш</a:t>
          </a:r>
          <a:r>
            <a:rPr lang="ru-RU" sz="1600" kern="1200" dirty="0" smtClean="0"/>
            <a:t> </a:t>
          </a:r>
          <a:r>
            <a:rPr lang="ru-RU" sz="1600" kern="1200" dirty="0" err="1" smtClean="0"/>
            <a:t>чора-тадбирлари</a:t>
          </a:r>
          <a:r>
            <a:rPr lang="ru-RU" sz="1600" kern="1200" dirty="0" smtClean="0"/>
            <a:t> </a:t>
          </a:r>
          <a:r>
            <a:rPr lang="ru-RU" sz="1600" kern="1200" dirty="0" err="1" smtClean="0"/>
            <a:t>тўғрисида”ги</a:t>
          </a:r>
          <a:r>
            <a:rPr lang="ru-RU" sz="1600" kern="1200" dirty="0" smtClean="0"/>
            <a:t> </a:t>
          </a:r>
          <a:endParaRPr lang="ru-RU" sz="2800" kern="1200" dirty="0"/>
        </a:p>
      </dsp:txBody>
      <dsp:txXfrm>
        <a:off x="7119889" y="1046080"/>
        <a:ext cx="3956374" cy="4626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8A199-3781-4634-B507-97109F837A49}">
      <dsp:nvSpPr>
        <dsp:cNvPr id="0" name=""/>
        <dsp:cNvSpPr/>
      </dsp:nvSpPr>
      <dsp:spPr>
        <a:xfrm>
          <a:off x="2085401" y="1150971"/>
          <a:ext cx="1978145" cy="1643179"/>
        </a:xfrm>
        <a:prstGeom prst="ellipse">
          <a:avLst/>
        </a:prstGeom>
        <a:solidFill>
          <a:schemeClr val="lt1"/>
        </a:solidFill>
        <a:ln w="12700" cap="flat" cmpd="sng" algn="ctr">
          <a:noFill/>
          <a:prstDash val="solid"/>
          <a:miter lim="800000"/>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z-Cyrl-UZ" altLang="ru-RU" sz="1300" b="1" kern="1200" dirty="0" smtClean="0">
              <a:solidFill>
                <a:srgbClr val="0707AD"/>
              </a:solidFill>
              <a:latin typeface="Arial" panose="020B0604020202020204" pitchFamily="34" charset="0"/>
              <a:cs typeface="Arial" panose="020B0604020202020204" pitchFamily="34" charset="0"/>
            </a:rPr>
            <a:t>Ҳар бир фан бўйича болалар билан ишлаш учун Ўқитувчи китоби ишлаб чиқилади</a:t>
          </a:r>
          <a:endParaRPr lang="ru-RU" sz="1300" kern="1200" dirty="0">
            <a:solidFill>
              <a:srgbClr val="0707AD"/>
            </a:solidFill>
          </a:endParaRPr>
        </a:p>
      </dsp:txBody>
      <dsp:txXfrm>
        <a:off x="2375094" y="1391609"/>
        <a:ext cx="1398759" cy="1161903"/>
      </dsp:txXfrm>
    </dsp:sp>
    <dsp:sp modelId="{C83C769F-6F93-4C18-ABD4-F22E220A34DA}">
      <dsp:nvSpPr>
        <dsp:cNvPr id="0" name=""/>
        <dsp:cNvSpPr/>
      </dsp:nvSpPr>
      <dsp:spPr>
        <a:xfrm rot="16387788">
          <a:off x="2746538" y="913743"/>
          <a:ext cx="519088" cy="343731"/>
        </a:xfrm>
        <a:prstGeom prst="leftRightArrow">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10800000">
        <a:off x="2795282" y="1033972"/>
        <a:ext cx="415969" cy="206239"/>
      </dsp:txXfrm>
    </dsp:sp>
    <dsp:sp modelId="{4D68D2C7-4EE6-4D13-898C-270CB3C966FB}">
      <dsp:nvSpPr>
        <dsp:cNvPr id="0" name=""/>
        <dsp:cNvSpPr/>
      </dsp:nvSpPr>
      <dsp:spPr>
        <a:xfrm>
          <a:off x="2616553" y="0"/>
          <a:ext cx="808780" cy="808780"/>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dirty="0"/>
        </a:p>
      </dsp:txBody>
      <dsp:txXfrm>
        <a:off x="2734996" y="118443"/>
        <a:ext cx="571894" cy="571894"/>
      </dsp:txXfrm>
    </dsp:sp>
    <dsp:sp modelId="{AEF4DF0B-EAAF-41F8-ACB2-F88DEE5BF50E}">
      <dsp:nvSpPr>
        <dsp:cNvPr id="0" name=""/>
        <dsp:cNvSpPr/>
      </dsp:nvSpPr>
      <dsp:spPr>
        <a:xfrm rot="18509983">
          <a:off x="3443441" y="1046239"/>
          <a:ext cx="501382" cy="343731"/>
        </a:xfrm>
        <a:prstGeom prst="leftRightArrow">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a:off x="3462904" y="1155336"/>
        <a:ext cx="398263" cy="206239"/>
      </dsp:txXfrm>
    </dsp:sp>
    <dsp:sp modelId="{671848DC-4C9B-4AD0-8D59-AAB0A80672CA}">
      <dsp:nvSpPr>
        <dsp:cNvPr id="0" name=""/>
        <dsp:cNvSpPr/>
      </dsp:nvSpPr>
      <dsp:spPr>
        <a:xfrm>
          <a:off x="3683758" y="293793"/>
          <a:ext cx="808780" cy="808780"/>
        </a:xfrm>
        <a:prstGeom prst="ellipse">
          <a:avLst/>
        </a:prstGeom>
        <a:blipFill rotWithShape="0">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dirty="0"/>
        </a:p>
      </dsp:txBody>
      <dsp:txXfrm>
        <a:off x="3802201" y="412236"/>
        <a:ext cx="571894" cy="571894"/>
      </dsp:txXfrm>
    </dsp:sp>
    <dsp:sp modelId="{9459414D-A59F-4E4E-80BA-27CF92CC04A5}">
      <dsp:nvSpPr>
        <dsp:cNvPr id="0" name=""/>
        <dsp:cNvSpPr/>
      </dsp:nvSpPr>
      <dsp:spPr>
        <a:xfrm rot="21268228">
          <a:off x="3706175" y="1682483"/>
          <a:ext cx="514388" cy="343731"/>
        </a:xfrm>
        <a:prstGeom prst="leftRightArrow">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a:off x="3706415" y="1756197"/>
        <a:ext cx="411269" cy="206239"/>
      </dsp:txXfrm>
    </dsp:sp>
    <dsp:sp modelId="{6A57A270-BF9C-42CE-9394-5DFE9AE07904}">
      <dsp:nvSpPr>
        <dsp:cNvPr id="0" name=""/>
        <dsp:cNvSpPr/>
      </dsp:nvSpPr>
      <dsp:spPr>
        <a:xfrm>
          <a:off x="4200225" y="1317494"/>
          <a:ext cx="808780" cy="808780"/>
        </a:xfrm>
        <a:prstGeom prst="ellipse">
          <a:avLst/>
        </a:prstGeom>
        <a:blipFill rotWithShape="0">
          <a:blip xmlns:r="http://schemas.openxmlformats.org/officeDocument/2006/relationships" r:embed="rId3"/>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dirty="0"/>
        </a:p>
      </dsp:txBody>
      <dsp:txXfrm>
        <a:off x="4318668" y="1435937"/>
        <a:ext cx="571894" cy="571894"/>
      </dsp:txXfrm>
    </dsp:sp>
    <dsp:sp modelId="{49F04A65-83D4-4BF0-ABE5-8535CE224511}">
      <dsp:nvSpPr>
        <dsp:cNvPr id="0" name=""/>
        <dsp:cNvSpPr/>
      </dsp:nvSpPr>
      <dsp:spPr>
        <a:xfrm rot="1760590">
          <a:off x="3635911" y="2293358"/>
          <a:ext cx="469506" cy="343731"/>
        </a:xfrm>
        <a:prstGeom prst="leftRightArrow">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a:off x="3642526" y="2336838"/>
        <a:ext cx="366387" cy="206239"/>
      </dsp:txXfrm>
    </dsp:sp>
    <dsp:sp modelId="{296CCAF3-5676-4FC7-A569-D139B715BAFA}">
      <dsp:nvSpPr>
        <dsp:cNvPr id="0" name=""/>
        <dsp:cNvSpPr/>
      </dsp:nvSpPr>
      <dsp:spPr>
        <a:xfrm>
          <a:off x="4039622" y="2338078"/>
          <a:ext cx="808780" cy="808780"/>
        </a:xfrm>
        <a:prstGeom prst="ellipse">
          <a:avLst/>
        </a:prstGeom>
        <a:blipFill rotWithShape="0">
          <a:blip xmlns:r="http://schemas.openxmlformats.org/officeDocument/2006/relationships" r:embed="rId4"/>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dirty="0"/>
        </a:p>
      </dsp:txBody>
      <dsp:txXfrm>
        <a:off x="4158065" y="2456521"/>
        <a:ext cx="571894" cy="571894"/>
      </dsp:txXfrm>
    </dsp:sp>
    <dsp:sp modelId="{B21C2005-299B-4547-BBED-4A44C9A01008}">
      <dsp:nvSpPr>
        <dsp:cNvPr id="0" name=""/>
        <dsp:cNvSpPr/>
      </dsp:nvSpPr>
      <dsp:spPr>
        <a:xfrm rot="4303546">
          <a:off x="3114241" y="2589124"/>
          <a:ext cx="513885" cy="343731"/>
        </a:xfrm>
        <a:prstGeom prst="leftRightArrow">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a:off x="3149633" y="2608911"/>
        <a:ext cx="410766" cy="206239"/>
      </dsp:txXfrm>
    </dsp:sp>
    <dsp:sp modelId="{6F73E09E-3822-4530-A4B8-DAC77C8CFE3E}">
      <dsp:nvSpPr>
        <dsp:cNvPr id="0" name=""/>
        <dsp:cNvSpPr/>
      </dsp:nvSpPr>
      <dsp:spPr>
        <a:xfrm>
          <a:off x="3143259" y="3001084"/>
          <a:ext cx="808780" cy="808780"/>
        </a:xfrm>
        <a:prstGeom prst="ellipse">
          <a:avLst/>
        </a:prstGeom>
        <a:blipFill rotWithShape="0">
          <a:blip xmlns:r="http://schemas.openxmlformats.org/officeDocument/2006/relationships" r:embed="rId5"/>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dirty="0"/>
        </a:p>
      </dsp:txBody>
      <dsp:txXfrm>
        <a:off x="3261702" y="3119527"/>
        <a:ext cx="571894" cy="571894"/>
      </dsp:txXfrm>
    </dsp:sp>
    <dsp:sp modelId="{BA8C281C-E914-492D-9C4D-A65A35A7433D}">
      <dsp:nvSpPr>
        <dsp:cNvPr id="0" name=""/>
        <dsp:cNvSpPr/>
      </dsp:nvSpPr>
      <dsp:spPr>
        <a:xfrm rot="6722682">
          <a:off x="2485317" y="2626784"/>
          <a:ext cx="506743" cy="343731"/>
        </a:xfrm>
        <a:prstGeom prst="leftRightArrow">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10800000">
        <a:off x="2556228" y="2647740"/>
        <a:ext cx="403624" cy="206239"/>
      </dsp:txXfrm>
    </dsp:sp>
    <dsp:sp modelId="{A725F649-D7FD-4D16-84A7-2E46BDDA075B}">
      <dsp:nvSpPr>
        <dsp:cNvPr id="0" name=""/>
        <dsp:cNvSpPr/>
      </dsp:nvSpPr>
      <dsp:spPr>
        <a:xfrm>
          <a:off x="2089848" y="3001084"/>
          <a:ext cx="808780" cy="808780"/>
        </a:xfrm>
        <a:prstGeom prst="ellipse">
          <a:avLst/>
        </a:prstGeom>
        <a:blipFill rotWithShape="0">
          <a:blip xmlns:r="http://schemas.openxmlformats.org/officeDocument/2006/relationships" r:embed="rId6"/>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dirty="0"/>
        </a:p>
      </dsp:txBody>
      <dsp:txXfrm>
        <a:off x="2208291" y="3119527"/>
        <a:ext cx="571894" cy="571894"/>
      </dsp:txXfrm>
    </dsp:sp>
    <dsp:sp modelId="{27E444AB-2887-40B2-A66F-0B9C51080075}">
      <dsp:nvSpPr>
        <dsp:cNvPr id="0" name=""/>
        <dsp:cNvSpPr/>
      </dsp:nvSpPr>
      <dsp:spPr>
        <a:xfrm rot="9102294">
          <a:off x="1956776" y="2297379"/>
          <a:ext cx="554574" cy="343731"/>
        </a:xfrm>
        <a:prstGeom prst="leftRightArrow">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10800000">
        <a:off x="2053735" y="2341685"/>
        <a:ext cx="451455" cy="206239"/>
      </dsp:txXfrm>
    </dsp:sp>
    <dsp:sp modelId="{36DDDC85-695E-40D4-A006-27B0540C0C79}">
      <dsp:nvSpPr>
        <dsp:cNvPr id="0" name=""/>
        <dsp:cNvSpPr/>
      </dsp:nvSpPr>
      <dsp:spPr>
        <a:xfrm>
          <a:off x="1216920" y="2350458"/>
          <a:ext cx="808780" cy="808780"/>
        </a:xfrm>
        <a:prstGeom prst="ellipse">
          <a:avLst/>
        </a:prstGeom>
        <a:blipFill rotWithShape="0">
          <a:blip xmlns:r="http://schemas.openxmlformats.org/officeDocument/2006/relationships" r:embed="rId7"/>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dirty="0"/>
        </a:p>
      </dsp:txBody>
      <dsp:txXfrm>
        <a:off x="1335363" y="2468901"/>
        <a:ext cx="571894" cy="571894"/>
      </dsp:txXfrm>
    </dsp:sp>
    <dsp:sp modelId="{02130A2A-525A-4197-A8B8-88208F27DC86}">
      <dsp:nvSpPr>
        <dsp:cNvPr id="0" name=""/>
        <dsp:cNvSpPr/>
      </dsp:nvSpPr>
      <dsp:spPr>
        <a:xfrm rot="11410102">
          <a:off x="1708649" y="1675007"/>
          <a:ext cx="725093" cy="343731"/>
        </a:xfrm>
        <a:prstGeom prst="leftRightArrow">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10800000">
        <a:off x="1810958" y="1752855"/>
        <a:ext cx="621974" cy="206239"/>
      </dsp:txXfrm>
    </dsp:sp>
    <dsp:sp modelId="{54DD5E20-C9A8-4789-BF4B-DC818330127F}">
      <dsp:nvSpPr>
        <dsp:cNvPr id="0" name=""/>
        <dsp:cNvSpPr/>
      </dsp:nvSpPr>
      <dsp:spPr>
        <a:xfrm>
          <a:off x="1195668" y="1381633"/>
          <a:ext cx="617374" cy="618628"/>
        </a:xfrm>
        <a:prstGeom prst="ellipse">
          <a:avLst/>
        </a:prstGeom>
        <a:blipFill rotWithShape="0">
          <a:blip xmlns:r="http://schemas.openxmlformats.org/officeDocument/2006/relationships" r:embed="rId8"/>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ru-RU" sz="2700" kern="1200" dirty="0"/>
        </a:p>
      </dsp:txBody>
      <dsp:txXfrm>
        <a:off x="1286080" y="1472229"/>
        <a:ext cx="436550" cy="437436"/>
      </dsp:txXfrm>
    </dsp:sp>
    <dsp:sp modelId="{2960B3D6-C965-4658-8C1A-C36323FB7131}">
      <dsp:nvSpPr>
        <dsp:cNvPr id="0" name=""/>
        <dsp:cNvSpPr/>
      </dsp:nvSpPr>
      <dsp:spPr>
        <a:xfrm rot="13730877">
          <a:off x="2161316" y="1140104"/>
          <a:ext cx="478415" cy="343731"/>
        </a:xfrm>
        <a:prstGeom prst="leftRightArrow">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10800000">
        <a:off x="2246805" y="1247673"/>
        <a:ext cx="375296" cy="206239"/>
      </dsp:txXfrm>
    </dsp:sp>
    <dsp:sp modelId="{51E2B5ED-AB31-420A-8339-8BE17541B8A1}">
      <dsp:nvSpPr>
        <dsp:cNvPr id="0" name=""/>
        <dsp:cNvSpPr/>
      </dsp:nvSpPr>
      <dsp:spPr>
        <a:xfrm>
          <a:off x="1626670" y="374275"/>
          <a:ext cx="808780" cy="808780"/>
        </a:xfrm>
        <a:prstGeom prst="ellipse">
          <a:avLst/>
        </a:prstGeom>
        <a:blipFill rotWithShape="0">
          <a:blip xmlns:r="http://schemas.openxmlformats.org/officeDocument/2006/relationships" r:embed="rId9"/>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dirty="0"/>
        </a:p>
      </dsp:txBody>
      <dsp:txXfrm>
        <a:off x="1745113" y="492718"/>
        <a:ext cx="571894" cy="5718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EAD8D-107C-4E1A-B41D-54A0E0AF7A6F}" type="datetimeFigureOut">
              <a:rPr lang="ru-RU" smtClean="0"/>
              <a:pPr/>
              <a:t>07.11.2025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39ADD-B0CA-4B33-AA17-B9B0864B7869}" type="slidenum">
              <a:rPr lang="ru-RU" smtClean="0"/>
              <a:pPr/>
              <a:t>‹#›</a:t>
            </a:fld>
            <a:endParaRPr lang="ru-RU"/>
          </a:p>
        </p:txBody>
      </p:sp>
    </p:spTree>
    <p:extLst>
      <p:ext uri="{BB962C8B-B14F-4D97-AF65-F5344CB8AC3E}">
        <p14:creationId xmlns:p14="http://schemas.microsoft.com/office/powerpoint/2010/main" val="362758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c507444bd_2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g1c507444b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369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c507444bd_2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g1c507444bd_2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371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c507444bd_2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g1c507444bd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0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c507444bd_2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g1c507444bd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199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c507444bd_2_3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g1c507444bd_2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9043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c507444bd_2_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g1c507444bd_2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6568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c507444bd_2_6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g1c507444bd_2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8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c507444bd_2_4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g1c507444bd_2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578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1991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6"/>
        <p:cNvGrpSpPr/>
        <p:nvPr/>
      </p:nvGrpSpPr>
      <p:grpSpPr>
        <a:xfrm>
          <a:off x="0" y="0"/>
          <a:ext cx="0" cy="0"/>
          <a:chOff x="0" y="0"/>
          <a:chExt cx="0" cy="0"/>
        </a:xfrm>
      </p:grpSpPr>
      <p:pic>
        <p:nvPicPr>
          <p:cNvPr id="7" name="Google Shape;7;p2" descr="E:\002-KIMS BUSINESS\007-02-Fullslidesppt-Contents\20161206\02-\color-pencil.png"/>
          <p:cNvPicPr preferRelativeResize="0"/>
          <p:nvPr/>
        </p:nvPicPr>
        <p:blipFill rotWithShape="1">
          <a:blip r:embed="rId2">
            <a:alphaModFix/>
          </a:blip>
          <a:srcRect/>
          <a:stretch/>
        </p:blipFill>
        <p:spPr>
          <a:xfrm>
            <a:off x="0" y="3940048"/>
            <a:ext cx="12192000" cy="2917952"/>
          </a:xfrm>
          <a:prstGeom prst="rect">
            <a:avLst/>
          </a:prstGeom>
          <a:noFill/>
          <a:ln>
            <a:noFill/>
          </a:ln>
        </p:spPr>
      </p:pic>
      <p:sp>
        <p:nvSpPr>
          <p:cNvPr id="8" name="Google Shape;8;p2"/>
          <p:cNvSpPr txBox="1">
            <a:spLocks noGrp="1"/>
          </p:cNvSpPr>
          <p:nvPr>
            <p:ph type="subTitle" idx="1"/>
          </p:nvPr>
        </p:nvSpPr>
        <p:spPr>
          <a:xfrm>
            <a:off x="19100" y="1834523"/>
            <a:ext cx="12192000" cy="4492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None/>
              <a:defRPr>
                <a:solidFill>
                  <a:srgbClr val="EC771B"/>
                </a:solidFill>
              </a:defRPr>
            </a:lvl1pPr>
            <a:lvl2pPr lvl="1" algn="ctr">
              <a:spcBef>
                <a:spcPts val="0"/>
              </a:spcBef>
              <a:spcAft>
                <a:spcPts val="0"/>
              </a:spcAft>
              <a:buNone/>
              <a:defRPr>
                <a:solidFill>
                  <a:srgbClr val="EC771B"/>
                </a:solidFill>
              </a:defRPr>
            </a:lvl2pPr>
            <a:lvl3pPr lvl="2" algn="ctr">
              <a:spcBef>
                <a:spcPts val="0"/>
              </a:spcBef>
              <a:spcAft>
                <a:spcPts val="0"/>
              </a:spcAft>
              <a:buNone/>
              <a:defRPr>
                <a:solidFill>
                  <a:srgbClr val="EC771B"/>
                </a:solidFill>
              </a:defRPr>
            </a:lvl3pPr>
            <a:lvl4pPr lvl="3" algn="ctr">
              <a:spcBef>
                <a:spcPts val="0"/>
              </a:spcBef>
              <a:spcAft>
                <a:spcPts val="0"/>
              </a:spcAft>
              <a:buNone/>
              <a:defRPr>
                <a:solidFill>
                  <a:srgbClr val="EC771B"/>
                </a:solidFill>
              </a:defRPr>
            </a:lvl4pPr>
            <a:lvl5pPr lvl="4" algn="ctr">
              <a:spcBef>
                <a:spcPts val="0"/>
              </a:spcBef>
              <a:spcAft>
                <a:spcPts val="0"/>
              </a:spcAft>
              <a:buNone/>
              <a:defRPr>
                <a:solidFill>
                  <a:srgbClr val="EC771B"/>
                </a:solidFill>
              </a:defRPr>
            </a:lvl5pPr>
            <a:lvl6pPr lvl="5" algn="ctr">
              <a:spcBef>
                <a:spcPts val="0"/>
              </a:spcBef>
              <a:spcAft>
                <a:spcPts val="0"/>
              </a:spcAft>
              <a:buNone/>
              <a:defRPr>
                <a:solidFill>
                  <a:srgbClr val="EC771B"/>
                </a:solidFill>
              </a:defRPr>
            </a:lvl6pPr>
            <a:lvl7pPr lvl="6" algn="ctr">
              <a:spcBef>
                <a:spcPts val="0"/>
              </a:spcBef>
              <a:spcAft>
                <a:spcPts val="0"/>
              </a:spcAft>
              <a:buNone/>
              <a:defRPr>
                <a:solidFill>
                  <a:srgbClr val="EC771B"/>
                </a:solidFill>
              </a:defRPr>
            </a:lvl7pPr>
            <a:lvl8pPr lvl="7" algn="ctr">
              <a:spcBef>
                <a:spcPts val="0"/>
              </a:spcBef>
              <a:spcAft>
                <a:spcPts val="0"/>
              </a:spcAft>
              <a:buNone/>
              <a:defRPr>
                <a:solidFill>
                  <a:srgbClr val="EC771B"/>
                </a:solidFill>
              </a:defRPr>
            </a:lvl8pPr>
            <a:lvl9pPr lvl="8" algn="ctr">
              <a:spcBef>
                <a:spcPts val="0"/>
              </a:spcBef>
              <a:spcAft>
                <a:spcPts val="0"/>
              </a:spcAft>
              <a:buNone/>
              <a:defRPr>
                <a:solidFill>
                  <a:srgbClr val="EC771B"/>
                </a:solidFill>
              </a:defRPr>
            </a:lvl9pPr>
          </a:lstStyle>
          <a:p>
            <a:endParaRPr/>
          </a:p>
        </p:txBody>
      </p:sp>
      <p:sp>
        <p:nvSpPr>
          <p:cNvPr id="9" name="Google Shape;9;p2"/>
          <p:cNvSpPr txBox="1">
            <a:spLocks noGrp="1"/>
          </p:cNvSpPr>
          <p:nvPr>
            <p:ph type="title"/>
          </p:nvPr>
        </p:nvSpPr>
        <p:spPr>
          <a:xfrm>
            <a:off x="0" y="936361"/>
            <a:ext cx="12192000" cy="9652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None/>
              <a:defRPr sz="4800">
                <a:solidFill>
                  <a:srgbClr val="EC771B"/>
                </a:solidFill>
              </a:defRPr>
            </a:lvl1pPr>
            <a:lvl2pPr lvl="1" algn="ctr">
              <a:spcBef>
                <a:spcPts val="0"/>
              </a:spcBef>
              <a:spcAft>
                <a:spcPts val="0"/>
              </a:spcAft>
              <a:buNone/>
              <a:defRPr sz="4800">
                <a:solidFill>
                  <a:srgbClr val="EC771B"/>
                </a:solidFill>
              </a:defRPr>
            </a:lvl2pPr>
            <a:lvl3pPr lvl="2" algn="ctr">
              <a:spcBef>
                <a:spcPts val="0"/>
              </a:spcBef>
              <a:spcAft>
                <a:spcPts val="0"/>
              </a:spcAft>
              <a:buNone/>
              <a:defRPr sz="4800">
                <a:solidFill>
                  <a:srgbClr val="EC771B"/>
                </a:solidFill>
              </a:defRPr>
            </a:lvl3pPr>
            <a:lvl4pPr lvl="3" algn="ctr">
              <a:spcBef>
                <a:spcPts val="0"/>
              </a:spcBef>
              <a:spcAft>
                <a:spcPts val="0"/>
              </a:spcAft>
              <a:buNone/>
              <a:defRPr sz="4800">
                <a:solidFill>
                  <a:srgbClr val="EC771B"/>
                </a:solidFill>
              </a:defRPr>
            </a:lvl4pPr>
            <a:lvl5pPr lvl="4" algn="ctr">
              <a:spcBef>
                <a:spcPts val="0"/>
              </a:spcBef>
              <a:spcAft>
                <a:spcPts val="0"/>
              </a:spcAft>
              <a:buNone/>
              <a:defRPr sz="4800">
                <a:solidFill>
                  <a:srgbClr val="EC771B"/>
                </a:solidFill>
              </a:defRPr>
            </a:lvl5pPr>
            <a:lvl6pPr lvl="5" algn="ctr">
              <a:spcBef>
                <a:spcPts val="0"/>
              </a:spcBef>
              <a:spcAft>
                <a:spcPts val="0"/>
              </a:spcAft>
              <a:buNone/>
              <a:defRPr sz="4800">
                <a:solidFill>
                  <a:srgbClr val="EC771B"/>
                </a:solidFill>
              </a:defRPr>
            </a:lvl6pPr>
            <a:lvl7pPr lvl="6" algn="ctr">
              <a:spcBef>
                <a:spcPts val="0"/>
              </a:spcBef>
              <a:spcAft>
                <a:spcPts val="0"/>
              </a:spcAft>
              <a:buNone/>
              <a:defRPr sz="4800">
                <a:solidFill>
                  <a:srgbClr val="EC771B"/>
                </a:solidFill>
              </a:defRPr>
            </a:lvl7pPr>
            <a:lvl8pPr lvl="7" algn="ctr">
              <a:spcBef>
                <a:spcPts val="0"/>
              </a:spcBef>
              <a:spcAft>
                <a:spcPts val="0"/>
              </a:spcAft>
              <a:buNone/>
              <a:defRPr sz="4800">
                <a:solidFill>
                  <a:srgbClr val="EC771B"/>
                </a:solidFill>
              </a:defRPr>
            </a:lvl8pPr>
            <a:lvl9pPr lvl="8" algn="ctr">
              <a:spcBef>
                <a:spcPts val="0"/>
              </a:spcBef>
              <a:spcAft>
                <a:spcPts val="0"/>
              </a:spcAft>
              <a:buNone/>
              <a:defRPr sz="4800">
                <a:solidFill>
                  <a:srgbClr val="EC771B"/>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32"/>
        <p:cNvGrpSpPr/>
        <p:nvPr/>
      </p:nvGrpSpPr>
      <p:grpSpPr>
        <a:xfrm>
          <a:off x="0" y="0"/>
          <a:ext cx="0" cy="0"/>
          <a:chOff x="0" y="0"/>
          <a:chExt cx="0" cy="0"/>
        </a:xfrm>
      </p:grpSpPr>
      <p:pic>
        <p:nvPicPr>
          <p:cNvPr id="33" name="Google Shape;33;p9" descr="D:\Fullppt\PNG이미지\모니터.png"/>
          <p:cNvPicPr preferRelativeResize="0"/>
          <p:nvPr/>
        </p:nvPicPr>
        <p:blipFill rotWithShape="1">
          <a:blip r:embed="rId2">
            <a:alphaModFix/>
          </a:blip>
          <a:srcRect/>
          <a:stretch/>
        </p:blipFill>
        <p:spPr>
          <a:xfrm>
            <a:off x="4649258" y="3236980"/>
            <a:ext cx="2893484" cy="2885017"/>
          </a:xfrm>
          <a:prstGeom prst="rect">
            <a:avLst/>
          </a:prstGeom>
          <a:noFill/>
          <a:ln>
            <a:noFill/>
          </a:ln>
        </p:spPr>
      </p:pic>
      <p:sp>
        <p:nvSpPr>
          <p:cNvPr id="34" name="Google Shape;34;p9"/>
          <p:cNvSpPr>
            <a:spLocks noGrp="1"/>
          </p:cNvSpPr>
          <p:nvPr>
            <p:ph type="pic" idx="2"/>
          </p:nvPr>
        </p:nvSpPr>
        <p:spPr>
          <a:xfrm>
            <a:off x="4790354" y="3367577"/>
            <a:ext cx="2626535" cy="1789615"/>
          </a:xfrm>
          <a:prstGeom prst="rect">
            <a:avLst/>
          </a:prstGeom>
          <a:solidFill>
            <a:srgbClr val="D8D8D8"/>
          </a:solidFill>
          <a:ln>
            <a:noFill/>
          </a:ln>
        </p:spPr>
        <p:txBody>
          <a:bodyPr spcFirstLastPara="1" wrap="square" lIns="121897" tIns="121897" rIns="121897" bIns="121897" anchor="ctr" anchorCtr="0">
            <a:noAutofit/>
          </a:bodyPr>
          <a:lstStyle>
            <a:lvl1pPr marL="0" marR="0" lvl="0" indent="0" algn="ctr" rtl="0">
              <a:spcBef>
                <a:spcPts val="32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609585" marR="0" lvl="1" indent="0" algn="l" rtl="0">
              <a:spcBef>
                <a:spcPts val="747"/>
              </a:spcBef>
              <a:spcAft>
                <a:spcPts val="0"/>
              </a:spcAft>
              <a:buClr>
                <a:schemeClr val="dk1"/>
              </a:buClr>
              <a:buSzPts val="1400"/>
              <a:buFont typeface="Arial"/>
              <a:buNone/>
              <a:defRPr sz="3700" b="0" i="0" u="none" strike="noStrike" cap="none">
                <a:solidFill>
                  <a:schemeClr val="dk1"/>
                </a:solidFill>
                <a:latin typeface="Arial"/>
                <a:ea typeface="Arial"/>
                <a:cs typeface="Arial"/>
                <a:sym typeface="Arial"/>
              </a:defRPr>
            </a:lvl2pPr>
            <a:lvl3pPr marL="1219170" marR="0" lvl="2"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3pPr>
            <a:lvl4pPr marL="1828754" marR="0" lvl="3"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4pPr>
            <a:lvl5pPr marL="2438339" marR="0" lvl="4"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5pPr>
            <a:lvl6pPr marL="3047924" marR="0" lvl="5"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6pPr>
            <a:lvl7pPr marL="3657509" marR="0" lvl="6"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7pPr>
            <a:lvl8pPr marL="4267093" marR="0" lvl="7"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8pPr>
            <a:lvl9pPr marL="4876678" marR="0" lvl="8" indent="0" algn="l" rtl="0">
              <a:spcBef>
                <a:spcPts val="533"/>
              </a:spcBef>
              <a:spcAft>
                <a:spcPts val="0"/>
              </a:spcAft>
              <a:buClr>
                <a:schemeClr val="dk1"/>
              </a:buClr>
              <a:buSzPts val="1400"/>
              <a:buFont typeface="Arial"/>
              <a:buNone/>
              <a:defRPr sz="2700" b="0" i="0" u="none" strike="noStrike" cap="none">
                <a:solidFill>
                  <a:schemeClr val="dk1"/>
                </a:solidFill>
                <a:latin typeface="Arial"/>
                <a:ea typeface="Arial"/>
                <a:cs typeface="Arial"/>
                <a:sym typeface="Arial"/>
              </a:defRPr>
            </a:lvl9pPr>
          </a:lstStyle>
          <a:p>
            <a:endParaRPr/>
          </a:p>
        </p:txBody>
      </p:sp>
      <p:pic>
        <p:nvPicPr>
          <p:cNvPr id="35" name="Google Shape;35;p9" descr="E:\002-KIMS BUSINESS\007-02-Fullslidesppt-Contents\20161206\02-\color-pencil2.png"/>
          <p:cNvPicPr preferRelativeResize="0"/>
          <p:nvPr/>
        </p:nvPicPr>
        <p:blipFill rotWithShape="1">
          <a:blip r:embed="rId3">
            <a:alphaModFix/>
          </a:blip>
          <a:srcRect/>
          <a:stretch/>
        </p:blipFill>
        <p:spPr>
          <a:xfrm>
            <a:off x="0" y="6151972"/>
            <a:ext cx="12192000" cy="715264"/>
          </a:xfrm>
          <a:prstGeom prst="rect">
            <a:avLst/>
          </a:prstGeom>
          <a:noFill/>
          <a:ln>
            <a:noFill/>
          </a:ln>
        </p:spPr>
      </p:pic>
      <p:sp>
        <p:nvSpPr>
          <p:cNvPr id="36" name="Google Shape;36;p9"/>
          <p:cNvSpPr txBox="1">
            <a:spLocks noGrp="1"/>
          </p:cNvSpPr>
          <p:nvPr>
            <p:ph type="title"/>
          </p:nvPr>
        </p:nvSpPr>
        <p:spPr>
          <a:xfrm>
            <a:off x="-67" y="181567"/>
            <a:ext cx="12192000" cy="83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sz="4800">
                <a:solidFill>
                  <a:srgbClr val="EC771B"/>
                </a:solidFill>
              </a:defRPr>
            </a:lvl1pPr>
            <a:lvl2pPr lvl="1" algn="ctr" rtl="0">
              <a:spcBef>
                <a:spcPts val="0"/>
              </a:spcBef>
              <a:spcAft>
                <a:spcPts val="0"/>
              </a:spcAft>
              <a:buNone/>
              <a:defRPr sz="4800">
                <a:solidFill>
                  <a:srgbClr val="EC771B"/>
                </a:solidFill>
              </a:defRPr>
            </a:lvl2pPr>
            <a:lvl3pPr lvl="2" algn="ctr" rtl="0">
              <a:spcBef>
                <a:spcPts val="0"/>
              </a:spcBef>
              <a:spcAft>
                <a:spcPts val="0"/>
              </a:spcAft>
              <a:buNone/>
              <a:defRPr sz="4800">
                <a:solidFill>
                  <a:srgbClr val="EC771B"/>
                </a:solidFill>
              </a:defRPr>
            </a:lvl3pPr>
            <a:lvl4pPr lvl="3" algn="ctr" rtl="0">
              <a:spcBef>
                <a:spcPts val="0"/>
              </a:spcBef>
              <a:spcAft>
                <a:spcPts val="0"/>
              </a:spcAft>
              <a:buNone/>
              <a:defRPr sz="4800">
                <a:solidFill>
                  <a:srgbClr val="EC771B"/>
                </a:solidFill>
              </a:defRPr>
            </a:lvl4pPr>
            <a:lvl5pPr lvl="4" algn="ctr" rtl="0">
              <a:spcBef>
                <a:spcPts val="0"/>
              </a:spcBef>
              <a:spcAft>
                <a:spcPts val="0"/>
              </a:spcAft>
              <a:buNone/>
              <a:defRPr sz="4800">
                <a:solidFill>
                  <a:srgbClr val="EC771B"/>
                </a:solidFill>
              </a:defRPr>
            </a:lvl5pPr>
            <a:lvl6pPr lvl="5" algn="ctr" rtl="0">
              <a:spcBef>
                <a:spcPts val="0"/>
              </a:spcBef>
              <a:spcAft>
                <a:spcPts val="0"/>
              </a:spcAft>
              <a:buNone/>
              <a:defRPr sz="4800">
                <a:solidFill>
                  <a:srgbClr val="EC771B"/>
                </a:solidFill>
              </a:defRPr>
            </a:lvl6pPr>
            <a:lvl7pPr lvl="6" algn="ctr" rtl="0">
              <a:spcBef>
                <a:spcPts val="0"/>
              </a:spcBef>
              <a:spcAft>
                <a:spcPts val="0"/>
              </a:spcAft>
              <a:buNone/>
              <a:defRPr sz="4800">
                <a:solidFill>
                  <a:srgbClr val="EC771B"/>
                </a:solidFill>
              </a:defRPr>
            </a:lvl7pPr>
            <a:lvl8pPr lvl="7" algn="ctr" rtl="0">
              <a:spcBef>
                <a:spcPts val="0"/>
              </a:spcBef>
              <a:spcAft>
                <a:spcPts val="0"/>
              </a:spcAft>
              <a:buNone/>
              <a:defRPr sz="4800">
                <a:solidFill>
                  <a:srgbClr val="EC771B"/>
                </a:solidFill>
              </a:defRPr>
            </a:lvl8pPr>
            <a:lvl9pPr lvl="8" algn="ctr" rtl="0">
              <a:spcBef>
                <a:spcPts val="0"/>
              </a:spcBef>
              <a:spcAft>
                <a:spcPts val="0"/>
              </a:spcAft>
              <a:buNone/>
              <a:defRPr sz="4800">
                <a:solidFill>
                  <a:srgbClr val="EC771B"/>
                </a:solidFill>
              </a:defRPr>
            </a:lvl9pPr>
          </a:lstStyle>
          <a:p>
            <a:endParaRPr/>
          </a:p>
        </p:txBody>
      </p:sp>
      <p:sp>
        <p:nvSpPr>
          <p:cNvPr id="37" name="Google Shape;37;p9"/>
          <p:cNvSpPr txBox="1">
            <a:spLocks noGrp="1"/>
          </p:cNvSpPr>
          <p:nvPr>
            <p:ph type="subTitle" idx="1"/>
          </p:nvPr>
        </p:nvSpPr>
        <p:spPr>
          <a:xfrm>
            <a:off x="0" y="1012800"/>
            <a:ext cx="12192000" cy="40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7"/>
            <a:ext cx="12192000" cy="768085"/>
          </a:xfrm>
          <a:prstGeom prst="rect">
            <a:avLst/>
          </a:prstGeom>
        </p:spPr>
        <p:txBody>
          <a:bodyPr lIns="121917" tIns="60958" rIns="121917" bIns="60958"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lIns="121917" tIns="60958" rIns="121917" bIns="60958"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a:xfrm>
            <a:off x="838200" y="6356350"/>
            <a:ext cx="2743200" cy="365125"/>
          </a:xfrm>
          <a:prstGeom prst="rect">
            <a:avLst/>
          </a:prstGeom>
        </p:spPr>
        <p:txBody>
          <a:bodyPr/>
          <a:lstStyle/>
          <a:p>
            <a:fld id="{108E0F29-4C6E-48A8-B1AE-D844ADFD42F1}" type="datetimeFigureOut">
              <a:rPr lang="ru-RU" smtClean="0"/>
              <a:pPr/>
              <a:t>07.11.2025</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E949E97E-CB30-46A5-A1A9-5C34CA7C63AC}" type="slidenum">
              <a:rPr lang="ru-RU" smtClean="0"/>
              <a:pPr/>
              <a:t>‹#›</a:t>
            </a:fld>
            <a:endParaRPr lang="ru-RU"/>
          </a:p>
        </p:txBody>
      </p:sp>
    </p:spTree>
    <p:extLst>
      <p:ext uri="{BB962C8B-B14F-4D97-AF65-F5344CB8AC3E}">
        <p14:creationId xmlns:p14="http://schemas.microsoft.com/office/powerpoint/2010/main" val="93337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a:xfrm>
            <a:off x="609600" y="1600202"/>
            <a:ext cx="109728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609600" y="6356352"/>
            <a:ext cx="2844800" cy="365125"/>
          </a:xfrm>
          <a:prstGeom prst="rect">
            <a:avLst/>
          </a:prstGeom>
        </p:spPr>
        <p:txBody>
          <a:bodyPr/>
          <a:lstStyle/>
          <a:p>
            <a:fld id="{5B106E36-FD25-4E2D-B0AA-010F637433A0}" type="datetimeFigureOut">
              <a:rPr lang="ru-RU" smtClean="0"/>
              <a:pPr/>
              <a:t>07.11.2025</a:t>
            </a:fld>
            <a:endParaRPr lang="ru-RU"/>
          </a:p>
        </p:txBody>
      </p:sp>
      <p:sp>
        <p:nvSpPr>
          <p:cNvPr id="5" name="Нижний колонтитул 4"/>
          <p:cNvSpPr>
            <a:spLocks noGrp="1"/>
          </p:cNvSpPr>
          <p:nvPr>
            <p:ph type="ftr" sz="quarter" idx="11"/>
          </p:nvPr>
        </p:nvSpPr>
        <p:spPr>
          <a:xfrm>
            <a:off x="4165600" y="6356352"/>
            <a:ext cx="3860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8737600" y="6356352"/>
            <a:ext cx="2844800" cy="365125"/>
          </a:xfrm>
          <a:prstGeom prst="rect">
            <a:avLst/>
          </a:prstGeom>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838200" y="6356351"/>
            <a:ext cx="2743200" cy="365125"/>
          </a:xfrm>
          <a:prstGeom prst="rect">
            <a:avLst/>
          </a:prstGeom>
        </p:spPr>
        <p:txBody>
          <a:bodyPr/>
          <a:lstStyle>
            <a:lvl1pPr>
              <a:defRPr/>
            </a:lvl1pPr>
          </a:lstStyle>
          <a:p>
            <a:pPr>
              <a:defRPr/>
            </a:pPr>
            <a:fld id="{68C60126-AF74-4DA3-A893-411C05145467}" type="datetimeFigureOut">
              <a:rPr lang="ru-RU" altLang="ru-RU"/>
              <a:pPr>
                <a:defRPr/>
              </a:pPr>
              <a:t>07.11.2025</a:t>
            </a:fld>
            <a:endParaRPr lang="ru-RU" altLang="ru-RU"/>
          </a:p>
        </p:txBody>
      </p:sp>
      <p:sp>
        <p:nvSpPr>
          <p:cNvPr id="3" name="Нижний колонтитул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ltLang="ru-RU"/>
          </a:p>
        </p:txBody>
      </p:sp>
      <p:sp>
        <p:nvSpPr>
          <p:cNvPr id="4" name="Номер слайда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7761731D-76D3-4431-890C-F33976F24610}"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asic Layout">
  <p:cSld name="1_Basic Layout">
    <p:spTree>
      <p:nvGrpSpPr>
        <p:cNvPr id="1" name="Shape 12"/>
        <p:cNvGrpSpPr/>
        <p:nvPr/>
      </p:nvGrpSpPr>
      <p:grpSpPr>
        <a:xfrm>
          <a:off x="0" y="0"/>
          <a:ext cx="0" cy="0"/>
          <a:chOff x="0" y="0"/>
          <a:chExt cx="0" cy="0"/>
        </a:xfrm>
      </p:grpSpPr>
      <p:pic>
        <p:nvPicPr>
          <p:cNvPr id="13" name="Google Shape;13;p4" descr="E:\002-KIMS BUSINESS\007-02-Fullslidesppt-Contents\20161206\02-\color-pencil2.png"/>
          <p:cNvPicPr preferRelativeResize="0"/>
          <p:nvPr/>
        </p:nvPicPr>
        <p:blipFill rotWithShape="1">
          <a:blip r:embed="rId2">
            <a:alphaModFix/>
          </a:blip>
          <a:srcRect/>
          <a:stretch/>
        </p:blipFill>
        <p:spPr>
          <a:xfrm>
            <a:off x="0" y="6151972"/>
            <a:ext cx="12192000" cy="715264"/>
          </a:xfrm>
          <a:prstGeom prst="rect">
            <a:avLst/>
          </a:prstGeom>
          <a:noFill/>
          <a:ln>
            <a:noFill/>
          </a:ln>
        </p:spPr>
      </p:pic>
      <p:sp>
        <p:nvSpPr>
          <p:cNvPr id="14" name="Google Shape;14;p4"/>
          <p:cNvSpPr txBox="1">
            <a:spLocks noGrp="1"/>
          </p:cNvSpPr>
          <p:nvPr>
            <p:ph type="title"/>
          </p:nvPr>
        </p:nvSpPr>
        <p:spPr>
          <a:xfrm>
            <a:off x="-67" y="181567"/>
            <a:ext cx="12192000" cy="8312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None/>
              <a:defRPr sz="4800">
                <a:solidFill>
                  <a:srgbClr val="EC771B"/>
                </a:solidFill>
              </a:defRPr>
            </a:lvl1pPr>
            <a:lvl2pPr lvl="1" algn="ctr">
              <a:spcBef>
                <a:spcPts val="0"/>
              </a:spcBef>
              <a:spcAft>
                <a:spcPts val="0"/>
              </a:spcAft>
              <a:buNone/>
              <a:defRPr sz="4800">
                <a:solidFill>
                  <a:srgbClr val="EC771B"/>
                </a:solidFill>
              </a:defRPr>
            </a:lvl2pPr>
            <a:lvl3pPr lvl="2" algn="ctr">
              <a:spcBef>
                <a:spcPts val="0"/>
              </a:spcBef>
              <a:spcAft>
                <a:spcPts val="0"/>
              </a:spcAft>
              <a:buNone/>
              <a:defRPr sz="4800">
                <a:solidFill>
                  <a:srgbClr val="EC771B"/>
                </a:solidFill>
              </a:defRPr>
            </a:lvl3pPr>
            <a:lvl4pPr lvl="3" algn="ctr">
              <a:spcBef>
                <a:spcPts val="0"/>
              </a:spcBef>
              <a:spcAft>
                <a:spcPts val="0"/>
              </a:spcAft>
              <a:buNone/>
              <a:defRPr sz="4800">
                <a:solidFill>
                  <a:srgbClr val="EC771B"/>
                </a:solidFill>
              </a:defRPr>
            </a:lvl4pPr>
            <a:lvl5pPr lvl="4" algn="ctr">
              <a:spcBef>
                <a:spcPts val="0"/>
              </a:spcBef>
              <a:spcAft>
                <a:spcPts val="0"/>
              </a:spcAft>
              <a:buNone/>
              <a:defRPr sz="4800">
                <a:solidFill>
                  <a:srgbClr val="EC771B"/>
                </a:solidFill>
              </a:defRPr>
            </a:lvl5pPr>
            <a:lvl6pPr lvl="5" algn="ctr">
              <a:spcBef>
                <a:spcPts val="0"/>
              </a:spcBef>
              <a:spcAft>
                <a:spcPts val="0"/>
              </a:spcAft>
              <a:buNone/>
              <a:defRPr sz="4800">
                <a:solidFill>
                  <a:srgbClr val="EC771B"/>
                </a:solidFill>
              </a:defRPr>
            </a:lvl6pPr>
            <a:lvl7pPr lvl="6" algn="ctr">
              <a:spcBef>
                <a:spcPts val="0"/>
              </a:spcBef>
              <a:spcAft>
                <a:spcPts val="0"/>
              </a:spcAft>
              <a:buNone/>
              <a:defRPr sz="4800">
                <a:solidFill>
                  <a:srgbClr val="EC771B"/>
                </a:solidFill>
              </a:defRPr>
            </a:lvl7pPr>
            <a:lvl8pPr lvl="7" algn="ctr">
              <a:spcBef>
                <a:spcPts val="0"/>
              </a:spcBef>
              <a:spcAft>
                <a:spcPts val="0"/>
              </a:spcAft>
              <a:buNone/>
              <a:defRPr sz="4800">
                <a:solidFill>
                  <a:srgbClr val="EC771B"/>
                </a:solidFill>
              </a:defRPr>
            </a:lvl8pPr>
            <a:lvl9pPr lvl="8" algn="ctr">
              <a:spcBef>
                <a:spcPts val="0"/>
              </a:spcBef>
              <a:spcAft>
                <a:spcPts val="0"/>
              </a:spcAft>
              <a:buNone/>
              <a:defRPr sz="4800">
                <a:solidFill>
                  <a:srgbClr val="EC771B"/>
                </a:solidFill>
              </a:defRPr>
            </a:lvl9pPr>
          </a:lstStyle>
          <a:p>
            <a:endParaRPr/>
          </a:p>
        </p:txBody>
      </p:sp>
      <p:sp>
        <p:nvSpPr>
          <p:cNvPr id="15" name="Google Shape;15;p4"/>
          <p:cNvSpPr txBox="1">
            <a:spLocks noGrp="1"/>
          </p:cNvSpPr>
          <p:nvPr>
            <p:ph type="subTitle" idx="1"/>
          </p:nvPr>
        </p:nvSpPr>
        <p:spPr>
          <a:xfrm>
            <a:off x="0" y="1012800"/>
            <a:ext cx="12192000" cy="40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5_Basic Layout">
    <p:spTree>
      <p:nvGrpSpPr>
        <p:cNvPr id="1" name="Shape 60"/>
        <p:cNvGrpSpPr/>
        <p:nvPr/>
      </p:nvGrpSpPr>
      <p:grpSpPr>
        <a:xfrm>
          <a:off x="0" y="0"/>
          <a:ext cx="0" cy="0"/>
          <a:chOff x="0" y="0"/>
          <a:chExt cx="0" cy="0"/>
        </a:xfrm>
      </p:grpSpPr>
      <p:sp>
        <p:nvSpPr>
          <p:cNvPr id="61" name="Google Shape;61;p13"/>
          <p:cNvSpPr/>
          <p:nvPr/>
        </p:nvSpPr>
        <p:spPr>
          <a:xfrm>
            <a:off x="5088809" y="3352278"/>
            <a:ext cx="1728193" cy="3530996"/>
          </a:xfrm>
          <a:custGeom>
            <a:avLst/>
            <a:gdLst/>
            <a:ahLst/>
            <a:cxnLst/>
            <a:rect l="l" t="t" r="r" b="b"/>
            <a:pathLst>
              <a:path w="120000" h="120000" extrusionOk="0">
                <a:moveTo>
                  <a:pt x="47881" y="120000"/>
                </a:moveTo>
                <a:lnTo>
                  <a:pt x="112246" y="119670"/>
                </a:lnTo>
                <a:cubicBezTo>
                  <a:pt x="105717" y="100126"/>
                  <a:pt x="102229" y="87948"/>
                  <a:pt x="92221" y="69176"/>
                </a:cubicBezTo>
                <a:cubicBezTo>
                  <a:pt x="90989" y="66171"/>
                  <a:pt x="88051" y="64623"/>
                  <a:pt x="87023" y="61019"/>
                </a:cubicBezTo>
                <a:cubicBezTo>
                  <a:pt x="90702" y="54966"/>
                  <a:pt x="93187" y="54208"/>
                  <a:pt x="96386" y="49781"/>
                </a:cubicBezTo>
                <a:cubicBezTo>
                  <a:pt x="98758" y="44516"/>
                  <a:pt x="98796" y="43808"/>
                  <a:pt x="100378" y="39106"/>
                </a:cubicBezTo>
                <a:cubicBezTo>
                  <a:pt x="100081" y="35412"/>
                  <a:pt x="111994" y="26387"/>
                  <a:pt x="119226" y="20526"/>
                </a:cubicBezTo>
                <a:cubicBezTo>
                  <a:pt x="122333" y="16989"/>
                  <a:pt x="115508" y="14362"/>
                  <a:pt x="108913" y="18808"/>
                </a:cubicBezTo>
                <a:cubicBezTo>
                  <a:pt x="103705" y="21698"/>
                  <a:pt x="94057" y="28427"/>
                  <a:pt x="88229" y="32480"/>
                </a:cubicBezTo>
                <a:cubicBezTo>
                  <a:pt x="92857" y="25005"/>
                  <a:pt x="97138" y="17700"/>
                  <a:pt x="100725" y="10055"/>
                </a:cubicBezTo>
                <a:cubicBezTo>
                  <a:pt x="102518" y="5609"/>
                  <a:pt x="94593" y="3712"/>
                  <a:pt x="90659" y="7082"/>
                </a:cubicBezTo>
                <a:cubicBezTo>
                  <a:pt x="86146" y="10154"/>
                  <a:pt x="78362" y="24432"/>
                  <a:pt x="74151" y="29345"/>
                </a:cubicBezTo>
                <a:cubicBezTo>
                  <a:pt x="76234" y="21304"/>
                  <a:pt x="75733" y="11216"/>
                  <a:pt x="75907" y="2750"/>
                </a:cubicBezTo>
                <a:cubicBezTo>
                  <a:pt x="75907" y="683"/>
                  <a:pt x="66882" y="-2318"/>
                  <a:pt x="64452" y="2920"/>
                </a:cubicBezTo>
                <a:cubicBezTo>
                  <a:pt x="61299" y="7096"/>
                  <a:pt x="59726" y="22026"/>
                  <a:pt x="59242" y="28911"/>
                </a:cubicBezTo>
                <a:cubicBezTo>
                  <a:pt x="57007" y="21501"/>
                  <a:pt x="54849" y="13679"/>
                  <a:pt x="54039" y="6742"/>
                </a:cubicBezTo>
                <a:cubicBezTo>
                  <a:pt x="52997" y="1504"/>
                  <a:pt x="44493" y="2382"/>
                  <a:pt x="43626" y="6572"/>
                </a:cubicBezTo>
                <a:cubicBezTo>
                  <a:pt x="41427" y="15067"/>
                  <a:pt x="42373" y="22567"/>
                  <a:pt x="43299" y="30637"/>
                </a:cubicBezTo>
                <a:cubicBezTo>
                  <a:pt x="41549" y="36487"/>
                  <a:pt x="43718" y="38667"/>
                  <a:pt x="38134" y="41427"/>
                </a:cubicBezTo>
                <a:cubicBezTo>
                  <a:pt x="31191" y="37859"/>
                  <a:pt x="22521" y="33942"/>
                  <a:pt x="8290" y="32498"/>
                </a:cubicBezTo>
                <a:cubicBezTo>
                  <a:pt x="-560" y="32017"/>
                  <a:pt x="-3721" y="35480"/>
                  <a:pt x="5823" y="38057"/>
                </a:cubicBezTo>
                <a:cubicBezTo>
                  <a:pt x="12592" y="42247"/>
                  <a:pt x="27578" y="46577"/>
                  <a:pt x="31405" y="51043"/>
                </a:cubicBezTo>
                <a:cubicBezTo>
                  <a:pt x="37566" y="55743"/>
                  <a:pt x="43960" y="57986"/>
                  <a:pt x="50237" y="61214"/>
                </a:cubicBezTo>
                <a:cubicBezTo>
                  <a:pt x="55631" y="64574"/>
                  <a:pt x="55019" y="68913"/>
                  <a:pt x="54907" y="73253"/>
                </a:cubicBezTo>
                <a:cubicBezTo>
                  <a:pt x="55150" y="93940"/>
                  <a:pt x="53361" y="98574"/>
                  <a:pt x="47881" y="120000"/>
                </a:cubicBezTo>
                <a:close/>
              </a:path>
            </a:pathLst>
          </a:custGeom>
          <a:solidFill>
            <a:srgbClr val="BFBFBF">
              <a:alpha val="69803"/>
            </a:srgbClr>
          </a:solidFill>
          <a:ln>
            <a:noFill/>
          </a:ln>
        </p:spPr>
        <p:txBody>
          <a:bodyPr spcFirstLastPara="1" wrap="square" lIns="121897" tIns="60932" rIns="121897" bIns="60932"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62" name="Google Shape;62;p13" descr="E:\002-KIMS BUSINESS\007-02-Fullslidesppt-Contents\20161206\02-\color-pencil2.png"/>
          <p:cNvPicPr preferRelativeResize="0"/>
          <p:nvPr/>
        </p:nvPicPr>
        <p:blipFill rotWithShape="1">
          <a:blip r:embed="rId2">
            <a:alphaModFix/>
          </a:blip>
          <a:srcRect/>
          <a:stretch/>
        </p:blipFill>
        <p:spPr>
          <a:xfrm>
            <a:off x="0" y="6151972"/>
            <a:ext cx="12192000" cy="715264"/>
          </a:xfrm>
          <a:prstGeom prst="rect">
            <a:avLst/>
          </a:prstGeom>
          <a:noFill/>
          <a:ln>
            <a:noFill/>
          </a:ln>
        </p:spPr>
      </p:pic>
      <p:sp>
        <p:nvSpPr>
          <p:cNvPr id="63" name="Google Shape;63;p13"/>
          <p:cNvSpPr txBox="1">
            <a:spLocks noGrp="1"/>
          </p:cNvSpPr>
          <p:nvPr>
            <p:ph type="title"/>
          </p:nvPr>
        </p:nvSpPr>
        <p:spPr>
          <a:xfrm>
            <a:off x="-67" y="181567"/>
            <a:ext cx="12192000" cy="83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sz="4800">
                <a:solidFill>
                  <a:srgbClr val="EC771B"/>
                </a:solidFill>
              </a:defRPr>
            </a:lvl1pPr>
            <a:lvl2pPr lvl="1" algn="ctr" rtl="0">
              <a:spcBef>
                <a:spcPts val="0"/>
              </a:spcBef>
              <a:spcAft>
                <a:spcPts val="0"/>
              </a:spcAft>
              <a:buNone/>
              <a:defRPr sz="4800">
                <a:solidFill>
                  <a:srgbClr val="EC771B"/>
                </a:solidFill>
              </a:defRPr>
            </a:lvl2pPr>
            <a:lvl3pPr lvl="2" algn="ctr" rtl="0">
              <a:spcBef>
                <a:spcPts val="0"/>
              </a:spcBef>
              <a:spcAft>
                <a:spcPts val="0"/>
              </a:spcAft>
              <a:buNone/>
              <a:defRPr sz="4800">
                <a:solidFill>
                  <a:srgbClr val="EC771B"/>
                </a:solidFill>
              </a:defRPr>
            </a:lvl3pPr>
            <a:lvl4pPr lvl="3" algn="ctr" rtl="0">
              <a:spcBef>
                <a:spcPts val="0"/>
              </a:spcBef>
              <a:spcAft>
                <a:spcPts val="0"/>
              </a:spcAft>
              <a:buNone/>
              <a:defRPr sz="4800">
                <a:solidFill>
                  <a:srgbClr val="EC771B"/>
                </a:solidFill>
              </a:defRPr>
            </a:lvl4pPr>
            <a:lvl5pPr lvl="4" algn="ctr" rtl="0">
              <a:spcBef>
                <a:spcPts val="0"/>
              </a:spcBef>
              <a:spcAft>
                <a:spcPts val="0"/>
              </a:spcAft>
              <a:buNone/>
              <a:defRPr sz="4800">
                <a:solidFill>
                  <a:srgbClr val="EC771B"/>
                </a:solidFill>
              </a:defRPr>
            </a:lvl5pPr>
            <a:lvl6pPr lvl="5" algn="ctr" rtl="0">
              <a:spcBef>
                <a:spcPts val="0"/>
              </a:spcBef>
              <a:spcAft>
                <a:spcPts val="0"/>
              </a:spcAft>
              <a:buNone/>
              <a:defRPr sz="4800">
                <a:solidFill>
                  <a:srgbClr val="EC771B"/>
                </a:solidFill>
              </a:defRPr>
            </a:lvl6pPr>
            <a:lvl7pPr lvl="6" algn="ctr" rtl="0">
              <a:spcBef>
                <a:spcPts val="0"/>
              </a:spcBef>
              <a:spcAft>
                <a:spcPts val="0"/>
              </a:spcAft>
              <a:buNone/>
              <a:defRPr sz="4800">
                <a:solidFill>
                  <a:srgbClr val="EC771B"/>
                </a:solidFill>
              </a:defRPr>
            </a:lvl7pPr>
            <a:lvl8pPr lvl="7" algn="ctr" rtl="0">
              <a:spcBef>
                <a:spcPts val="0"/>
              </a:spcBef>
              <a:spcAft>
                <a:spcPts val="0"/>
              </a:spcAft>
              <a:buNone/>
              <a:defRPr sz="4800">
                <a:solidFill>
                  <a:srgbClr val="EC771B"/>
                </a:solidFill>
              </a:defRPr>
            </a:lvl8pPr>
            <a:lvl9pPr lvl="8" algn="ctr" rtl="0">
              <a:spcBef>
                <a:spcPts val="0"/>
              </a:spcBef>
              <a:spcAft>
                <a:spcPts val="0"/>
              </a:spcAft>
              <a:buNone/>
              <a:defRPr sz="4800">
                <a:solidFill>
                  <a:srgbClr val="EC771B"/>
                </a:solidFill>
              </a:defRPr>
            </a:lvl9pPr>
          </a:lstStyle>
          <a:p>
            <a:endParaRPr/>
          </a:p>
        </p:txBody>
      </p:sp>
      <p:sp>
        <p:nvSpPr>
          <p:cNvPr id="64" name="Google Shape;64;p13"/>
          <p:cNvSpPr txBox="1">
            <a:spLocks noGrp="1"/>
          </p:cNvSpPr>
          <p:nvPr>
            <p:ph type="subTitle" idx="1"/>
          </p:nvPr>
        </p:nvSpPr>
        <p:spPr>
          <a:xfrm>
            <a:off x="0" y="1012800"/>
            <a:ext cx="12192000" cy="401200"/>
          </a:xfrm>
          <a:prstGeom prst="rect">
            <a:avLst/>
          </a:prstGeom>
          <a:noFill/>
          <a:ln>
            <a:noFill/>
          </a:ln>
        </p:spPr>
        <p:txBody>
          <a:bodyPr spcFirstLastPara="1" wrap="square" lIns="121897" tIns="121897" rIns="121897" bIns="121897" anchor="ctr"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sic Layout">
  <p:cSld name="Basic Layout">
    <p:bg>
      <p:bgPr>
        <a:solidFill>
          <a:schemeClr val="lt1"/>
        </a:solidFill>
        <a:effectLst/>
      </p:bgPr>
    </p:bg>
    <p:spTree>
      <p:nvGrpSpPr>
        <p:cNvPr id="1" name="Shape 10"/>
        <p:cNvGrpSpPr/>
        <p:nvPr/>
      </p:nvGrpSpPr>
      <p:grpSpPr>
        <a:xfrm>
          <a:off x="0" y="0"/>
          <a:ext cx="0" cy="0"/>
          <a:chOff x="0" y="0"/>
          <a:chExt cx="0" cy="0"/>
        </a:xfrm>
      </p:grpSpPr>
      <p:pic>
        <p:nvPicPr>
          <p:cNvPr id="11" name="Google Shape;11;p3" descr="E:\002-KIMS BUSINESS\007-02-Fullslidesppt-Contents\20161206\02-\blue-pencil.jpg"/>
          <p:cNvPicPr preferRelativeResize="0"/>
          <p:nvPr/>
        </p:nvPicPr>
        <p:blipFill rotWithShape="1">
          <a:blip r:embed="rId2">
            <a:alphaModFix/>
          </a:blip>
          <a:srcRect/>
          <a:stretch/>
        </p:blipFill>
        <p:spPr>
          <a:xfrm>
            <a:off x="5589" y="3813043"/>
            <a:ext cx="5157105" cy="30449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930687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1.jpeg"/><Relationship Id="rId7" Type="http://schemas.openxmlformats.org/officeDocument/2006/relationships/diagramQuickStyle" Target="../diagrams/quickStyle2.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33.jpeg"/><Relationship Id="rId5" Type="http://schemas.openxmlformats.org/officeDocument/2006/relationships/diagramData" Target="../diagrams/data2.xml"/><Relationship Id="rId10" Type="http://schemas.openxmlformats.org/officeDocument/2006/relationships/image" Target="../media/image32.png"/><Relationship Id="rId4" Type="http://schemas.openxmlformats.org/officeDocument/2006/relationships/image" Target="../media/image22.jpe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1"/>
          <p:cNvSpPr txBox="1"/>
          <p:nvPr/>
        </p:nvSpPr>
        <p:spPr>
          <a:xfrm>
            <a:off x="2036618" y="2646219"/>
            <a:ext cx="7578436" cy="1496290"/>
          </a:xfrm>
          <a:prstGeom prst="rect">
            <a:avLst/>
          </a:prstGeom>
          <a:noFill/>
          <a:ln>
            <a:noFill/>
          </a:ln>
        </p:spPr>
        <p:txBody>
          <a:bodyPr spcFirstLastPara="1" wrap="square" lIns="121897" tIns="60932" rIns="121897" bIns="60932" anchor="t" anchorCtr="0">
            <a:noAutofit/>
          </a:bodyPr>
          <a:lstStyle/>
          <a:p>
            <a:pPr algn="ctr"/>
            <a:endParaRPr sz="2400" dirty="0">
              <a:solidFill>
                <a:schemeClr val="tx2">
                  <a:lumMod val="60000"/>
                  <a:lumOff val="40000"/>
                </a:schemeClr>
              </a:solidFill>
              <a:latin typeface="Arial"/>
              <a:ea typeface="Arial"/>
              <a:cs typeface="Arial"/>
              <a:sym typeface="Arial"/>
            </a:endParaRPr>
          </a:p>
        </p:txBody>
      </p:sp>
      <p:sp>
        <p:nvSpPr>
          <p:cNvPr id="100" name="Google Shape;100;p21"/>
          <p:cNvSpPr txBox="1">
            <a:spLocks noGrp="1"/>
          </p:cNvSpPr>
          <p:nvPr>
            <p:ph type="title"/>
          </p:nvPr>
        </p:nvSpPr>
        <p:spPr>
          <a:xfrm>
            <a:off x="6927" y="1413164"/>
            <a:ext cx="12192000" cy="1981200"/>
          </a:xfrm>
          <a:prstGeom prst="rect">
            <a:avLst/>
          </a:prstGeom>
        </p:spPr>
        <p:txBody>
          <a:bodyPr spcFirstLastPara="1" wrap="square" lIns="121897" tIns="121897" rIns="121897" bIns="121897" anchor="ctr" anchorCtr="0">
            <a:noAutofit/>
          </a:bodyPr>
          <a:lstStyle/>
          <a:p>
            <a:pPr indent="12065"/>
            <a:r>
              <a:rPr lang="uz-Cyrl-UZ" sz="3200" b="1" dirty="0" smtClean="0">
                <a:solidFill>
                  <a:srgbClr val="212529"/>
                </a:solidFill>
                <a:latin typeface="Times New Roman" panose="02020603050405020304" pitchFamily="18" charset="0"/>
              </a:rPr>
              <a:t>“ИНКЛЮЗИВ ТАЪЛИМ”</a:t>
            </a:r>
            <a:endParaRPr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5019" y="270164"/>
            <a:ext cx="10972800" cy="1129145"/>
          </a:xfrm>
          <a:solidFill>
            <a:schemeClr val="accent6">
              <a:lumMod val="20000"/>
              <a:lumOff val="80000"/>
            </a:schemeClr>
          </a:solidFill>
        </p:spPr>
        <p:txBody>
          <a:bodyPr>
            <a:normAutofit fontScale="90000"/>
          </a:bodyPr>
          <a:lstStyle/>
          <a:p>
            <a:pPr algn="ctr">
              <a:lnSpc>
                <a:spcPct val="150000"/>
              </a:lnSpc>
            </a:pPr>
            <a:r>
              <a:rPr lang="ru-RU" sz="2000" cap="all" dirty="0" smtClean="0">
                <a:latin typeface="Times New Roman" pitchFamily="18" charset="0"/>
                <a:cs typeface="Times New Roman" pitchFamily="18" charset="0"/>
              </a:rPr>
              <a:t/>
            </a:r>
            <a:br>
              <a:rPr lang="ru-RU" sz="2000" cap="all" dirty="0" smtClean="0">
                <a:latin typeface="Times New Roman" pitchFamily="18" charset="0"/>
                <a:cs typeface="Times New Roman" pitchFamily="18" charset="0"/>
              </a:rPr>
            </a:br>
            <a:r>
              <a:rPr lang="ru-RU" sz="2000" cap="all" dirty="0" smtClean="0">
                <a:latin typeface="Times New Roman" pitchFamily="18" charset="0"/>
                <a:cs typeface="Times New Roman" pitchFamily="18" charset="0"/>
              </a:rPr>
              <a:t/>
            </a:r>
            <a:br>
              <a:rPr lang="ru-RU" sz="2000" cap="all" dirty="0" smtClean="0">
                <a:latin typeface="Times New Roman" pitchFamily="18" charset="0"/>
                <a:cs typeface="Times New Roman" pitchFamily="18" charset="0"/>
              </a:rPr>
            </a:br>
            <a:r>
              <a:rPr lang="ru-RU" sz="2000" cap="all" dirty="0" smtClean="0">
                <a:latin typeface="Times New Roman" pitchFamily="18" charset="0"/>
                <a:cs typeface="Times New Roman" pitchFamily="18" charset="0"/>
              </a:rPr>
              <a:t/>
            </a:r>
            <a:br>
              <a:rPr lang="ru-RU" sz="2000" cap="all" dirty="0" smtClean="0">
                <a:latin typeface="Times New Roman" pitchFamily="18" charset="0"/>
                <a:cs typeface="Times New Roman" pitchFamily="18" charset="0"/>
              </a:rPr>
            </a:br>
            <a:r>
              <a:rPr lang="ru-RU" sz="2000" cap="all" dirty="0" smtClean="0">
                <a:latin typeface="Times New Roman" pitchFamily="18" charset="0"/>
                <a:cs typeface="Times New Roman" pitchFamily="18" charset="0"/>
              </a:rPr>
              <a:t/>
            </a:r>
            <a:br>
              <a:rPr lang="ru-RU" sz="2000" cap="all" dirty="0" smtClean="0">
                <a:latin typeface="Times New Roman" pitchFamily="18" charset="0"/>
                <a:cs typeface="Times New Roman" pitchFamily="18" charset="0"/>
              </a:rPr>
            </a:br>
            <a:r>
              <a:rPr lang="ru-RU" sz="2000" cap="all" dirty="0" smtClean="0">
                <a:latin typeface="Times New Roman" pitchFamily="18" charset="0"/>
                <a:cs typeface="Times New Roman" pitchFamily="18" charset="0"/>
              </a:rPr>
              <a:t/>
            </a:r>
            <a:br>
              <a:rPr lang="ru-RU" sz="2000" cap="all" dirty="0" smtClean="0">
                <a:latin typeface="Times New Roman" pitchFamily="18" charset="0"/>
                <a:cs typeface="Times New Roman" pitchFamily="18" charset="0"/>
              </a:rPr>
            </a:br>
            <a:r>
              <a:rPr lang="ru-RU" sz="2000" cap="all" dirty="0" err="1" smtClean="0">
                <a:latin typeface="Times New Roman" pitchFamily="18" charset="0"/>
                <a:cs typeface="Times New Roman" pitchFamily="18" charset="0"/>
              </a:rPr>
              <a:t>Ўзбекистон</a:t>
            </a:r>
            <a:r>
              <a:rPr lang="ru-RU" sz="2000" cap="all" dirty="0" smtClean="0">
                <a:latin typeface="Times New Roman" pitchFamily="18" charset="0"/>
                <a:cs typeface="Times New Roman" pitchFamily="18" charset="0"/>
              </a:rPr>
              <a:t> </a:t>
            </a:r>
            <a:r>
              <a:rPr lang="ru-RU" sz="2000" cap="all" dirty="0" err="1" smtClean="0">
                <a:latin typeface="Times New Roman" pitchFamily="18" charset="0"/>
                <a:cs typeface="Times New Roman" pitchFamily="18" charset="0"/>
              </a:rPr>
              <a:t>Республикаси</a:t>
            </a:r>
            <a:r>
              <a:rPr lang="ru-RU" sz="2000" cap="all" dirty="0" smtClean="0">
                <a:latin typeface="Times New Roman" pitchFamily="18" charset="0"/>
                <a:cs typeface="Times New Roman" pitchFamily="18" charset="0"/>
              </a:rPr>
              <a:t> </a:t>
            </a:r>
            <a:r>
              <a:rPr lang="ru-RU" sz="2000" cap="all" dirty="0" err="1" smtClean="0">
                <a:latin typeface="Times New Roman" pitchFamily="18" charset="0"/>
                <a:cs typeface="Times New Roman" pitchFamily="18" charset="0"/>
              </a:rPr>
              <a:t>Вазирлар</a:t>
            </a:r>
            <a:r>
              <a:rPr lang="ru-RU" sz="2000" cap="all" dirty="0" smtClean="0">
                <a:latin typeface="Times New Roman" pitchFamily="18" charset="0"/>
                <a:cs typeface="Times New Roman" pitchFamily="18" charset="0"/>
              </a:rPr>
              <a:t> </a:t>
            </a:r>
            <a:r>
              <a:rPr lang="ru-RU" sz="2000" cap="all" dirty="0" err="1" smtClean="0">
                <a:latin typeface="Times New Roman" pitchFamily="18" charset="0"/>
                <a:cs typeface="Times New Roman" pitchFamily="18" charset="0"/>
              </a:rPr>
              <a:t>Маҳкамасининг </a:t>
            </a:r>
            <a:r>
              <a:rPr lang="ru-RU" sz="2000" cap="all" dirty="0" smtClean="0">
                <a:latin typeface="Times New Roman" pitchFamily="18" charset="0"/>
                <a:cs typeface="Times New Roman" pitchFamily="18" charset="0"/>
              </a:rPr>
              <a:t>2017 </a:t>
            </a:r>
            <a:r>
              <a:rPr lang="ru-RU" sz="2000" cap="all" dirty="0" err="1" smtClean="0">
                <a:latin typeface="Times New Roman" pitchFamily="18" charset="0"/>
                <a:cs typeface="Times New Roman" pitchFamily="18" charset="0"/>
              </a:rPr>
              <a:t>йил</a:t>
            </a:r>
            <a:r>
              <a:rPr lang="ru-RU" sz="2000" cap="all" dirty="0" smtClean="0">
                <a:latin typeface="Times New Roman" pitchFamily="18" charset="0"/>
                <a:cs typeface="Times New Roman" pitchFamily="18" charset="0"/>
              </a:rPr>
              <a:t> 15 </a:t>
            </a:r>
            <a:r>
              <a:rPr lang="ru-RU" sz="2000" cap="all" dirty="0" err="1" smtClean="0">
                <a:latin typeface="Times New Roman" pitchFamily="18" charset="0"/>
                <a:cs typeface="Times New Roman" pitchFamily="18" charset="0"/>
              </a:rPr>
              <a:t>мартдаги</a:t>
            </a:r>
            <a:r>
              <a:rPr lang="ru-RU" sz="2000" cap="all" dirty="0" smtClean="0">
                <a:latin typeface="Times New Roman" pitchFamily="18" charset="0"/>
                <a:cs typeface="Times New Roman" pitchFamily="18" charset="0"/>
              </a:rPr>
              <a:t> 140-сонли</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a:t>
            </a:r>
            <a:r>
              <a:rPr lang="ru-RU" sz="2000" b="1" cap="all" dirty="0" err="1" smtClean="0">
                <a:latin typeface="Times New Roman" pitchFamily="18" charset="0"/>
                <a:cs typeface="Times New Roman" pitchFamily="18" charset="0"/>
              </a:rPr>
              <a:t>Умумий</a:t>
            </a:r>
            <a:r>
              <a:rPr lang="ru-RU" sz="2000" b="1" cap="all" dirty="0" smtClean="0">
                <a:latin typeface="Times New Roman" pitchFamily="18" charset="0"/>
                <a:cs typeface="Times New Roman" pitchFamily="18" charset="0"/>
              </a:rPr>
              <a:t> </a:t>
            </a:r>
            <a:r>
              <a:rPr lang="ru-RU" sz="2000" b="1" cap="all" dirty="0" err="1" smtClean="0">
                <a:latin typeface="Times New Roman" pitchFamily="18" charset="0"/>
                <a:cs typeface="Times New Roman" pitchFamily="18" charset="0"/>
              </a:rPr>
              <a:t>ўрта</a:t>
            </a:r>
            <a:r>
              <a:rPr lang="ru-RU" sz="2000" b="1" cap="all" dirty="0" smtClean="0">
                <a:latin typeface="Times New Roman" pitchFamily="18" charset="0"/>
                <a:cs typeface="Times New Roman" pitchFamily="18" charset="0"/>
              </a:rPr>
              <a:t> </a:t>
            </a:r>
            <a:r>
              <a:rPr lang="ru-RU" sz="2000" b="1" cap="all" dirty="0" err="1" smtClean="0">
                <a:latin typeface="Times New Roman" pitchFamily="18" charset="0"/>
                <a:cs typeface="Times New Roman" pitchFamily="18" charset="0"/>
              </a:rPr>
              <a:t>таълим</a:t>
            </a:r>
            <a:r>
              <a:rPr lang="ru-RU" sz="2000" b="1" cap="all" dirty="0" smtClean="0">
                <a:latin typeface="Times New Roman" pitchFamily="18" charset="0"/>
                <a:cs typeface="Times New Roman" pitchFamily="18" charset="0"/>
              </a:rPr>
              <a:t> </a:t>
            </a:r>
            <a:r>
              <a:rPr lang="ru-RU" sz="2000" b="1" cap="all" dirty="0" err="1" smtClean="0">
                <a:latin typeface="Times New Roman" pitchFamily="18" charset="0"/>
                <a:cs typeface="Times New Roman" pitchFamily="18" charset="0"/>
              </a:rPr>
              <a:t>тўғрисидаги  низомни</a:t>
            </a:r>
            <a:r>
              <a:rPr lang="ru-RU" sz="2000" b="1" cap="all" dirty="0" smtClean="0">
                <a:latin typeface="Times New Roman" pitchFamily="18" charset="0"/>
                <a:cs typeface="Times New Roman" pitchFamily="18" charset="0"/>
              </a:rPr>
              <a:t> </a:t>
            </a:r>
            <a:r>
              <a:rPr lang="ru-RU" sz="2000" b="1" cap="all" dirty="0" err="1" smtClean="0">
                <a:latin typeface="Times New Roman" pitchFamily="18" charset="0"/>
                <a:cs typeface="Times New Roman" pitchFamily="18" charset="0"/>
              </a:rPr>
              <a:t>тасдиқлаш ҳақида</a:t>
            </a:r>
            <a:r>
              <a:rPr lang="ru-RU" sz="2000" b="1" cap="all" dirty="0" smtClean="0">
                <a:latin typeface="Times New Roman" pitchFamily="18" charset="0"/>
                <a:cs typeface="Times New Roman" pitchFamily="18" charset="0"/>
              </a:rPr>
              <a:t>» </a:t>
            </a:r>
            <a:r>
              <a:rPr lang="ru-RU" sz="2000" b="1" cap="all" dirty="0" err="1" smtClean="0">
                <a:latin typeface="Times New Roman" pitchFamily="18" charset="0"/>
                <a:cs typeface="Times New Roman" pitchFamily="18" charset="0"/>
              </a:rPr>
              <a:t>ги</a:t>
            </a:r>
            <a:r>
              <a:rPr lang="ru-RU" sz="2000" b="1" cap="all" dirty="0" smtClean="0">
                <a:latin typeface="Times New Roman" pitchFamily="18" charset="0"/>
                <a:cs typeface="Times New Roman" pitchFamily="18" charset="0"/>
              </a:rPr>
              <a:t>  </a:t>
            </a:r>
            <a:r>
              <a:rPr lang="ru-RU" sz="2000" b="1" cap="all" dirty="0" err="1" smtClean="0">
                <a:latin typeface="Times New Roman" pitchFamily="18" charset="0"/>
                <a:cs typeface="Times New Roman" pitchFamily="18" charset="0"/>
              </a:rPr>
              <a:t>Қарори</a:t>
            </a:r>
            <a:r>
              <a:rPr lang="ru-RU" sz="2000" b="1" cap="all" dirty="0" smtClean="0">
                <a:latin typeface="Times New Roman" pitchFamily="18" charset="0"/>
                <a:cs typeface="Times New Roman" pitchFamily="18" charset="0"/>
              </a:rPr>
              <a:t/>
            </a:r>
            <a:br>
              <a:rPr lang="ru-RU" sz="2000" b="1" cap="all"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508000" y="1801092"/>
            <a:ext cx="10972800" cy="4765964"/>
          </a:xfrm>
          <a:solidFill>
            <a:schemeClr val="accent2">
              <a:lumMod val="20000"/>
              <a:lumOff val="80000"/>
            </a:schemeClr>
          </a:solidFill>
        </p:spPr>
        <p:txBody>
          <a:bodyPr>
            <a:normAutofit fontScale="85000" lnSpcReduction="20000"/>
          </a:bodyPr>
          <a:lstStyle/>
          <a:p>
            <a:pPr algn="just">
              <a:buNone/>
            </a:pPr>
            <a:r>
              <a:rPr lang="ru-RU" dirty="0" smtClean="0"/>
              <a:t>		</a:t>
            </a:r>
            <a:r>
              <a:rPr lang="ru-RU" sz="3700" dirty="0" smtClean="0">
                <a:latin typeface="Times New Roman" pitchFamily="18" charset="0"/>
                <a:cs typeface="Times New Roman" pitchFamily="18" charset="0"/>
              </a:rPr>
              <a:t>19. </a:t>
            </a:r>
            <a:r>
              <a:rPr lang="ru-RU" sz="3700" dirty="0" err="1" smtClean="0">
                <a:latin typeface="Times New Roman" pitchFamily="18" charset="0"/>
                <a:cs typeface="Times New Roman" pitchFamily="18" charset="0"/>
              </a:rPr>
              <a:t>Жисмоний</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ёки</a:t>
            </a:r>
            <a:r>
              <a:rPr lang="ru-RU" sz="3700" dirty="0" smtClean="0">
                <a:latin typeface="Times New Roman" pitchFamily="18" charset="0"/>
                <a:cs typeface="Times New Roman" pitchFamily="18" charset="0"/>
              </a:rPr>
              <a:t> психик </a:t>
            </a:r>
            <a:r>
              <a:rPr lang="ru-RU" sz="3700" dirty="0" err="1" smtClean="0">
                <a:latin typeface="Times New Roman" pitchFamily="18" charset="0"/>
                <a:cs typeface="Times New Roman" pitchFamily="18" charset="0"/>
              </a:rPr>
              <a:t>ривожланишида</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нуқсони бўлган</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алоҳида шароитларда</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ёхуд</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узоқ муддат</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даволанишга</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муҳтож бўлган</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болаларнинг</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таълим</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олишлари</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қуйидаги шаклларда</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амалга</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оширилади</a:t>
            </a:r>
            <a:r>
              <a:rPr lang="ru-RU" sz="3700" dirty="0" smtClean="0">
                <a:latin typeface="Times New Roman" pitchFamily="18" charset="0"/>
                <a:cs typeface="Times New Roman" pitchFamily="18" charset="0"/>
              </a:rPr>
              <a:t>:</a:t>
            </a:r>
          </a:p>
          <a:p>
            <a:pPr algn="just"/>
            <a:r>
              <a:rPr lang="ru-RU" sz="3700" dirty="0" err="1" smtClean="0">
                <a:latin typeface="Times New Roman" pitchFamily="18" charset="0"/>
                <a:cs typeface="Times New Roman" pitchFamily="18" charset="0"/>
              </a:rPr>
              <a:t>жисмоний</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ёки</a:t>
            </a:r>
            <a:r>
              <a:rPr lang="ru-RU" sz="3700" dirty="0" smtClean="0">
                <a:latin typeface="Times New Roman" pitchFamily="18" charset="0"/>
                <a:cs typeface="Times New Roman" pitchFamily="18" charset="0"/>
              </a:rPr>
              <a:t> психик </a:t>
            </a:r>
            <a:r>
              <a:rPr lang="ru-RU" sz="3700" dirty="0" err="1" smtClean="0">
                <a:latin typeface="Times New Roman" pitchFamily="18" charset="0"/>
                <a:cs typeface="Times New Roman" pitchFamily="18" charset="0"/>
              </a:rPr>
              <a:t>ривожланишида</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нуқсони бўлган</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болалар</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учун</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ихтисослаштирилган</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мактабда</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мактаб-интернатда</a:t>
            </a:r>
            <a:r>
              <a:rPr lang="ru-RU" sz="3700" dirty="0" smtClean="0">
                <a:latin typeface="Times New Roman" pitchFamily="18" charset="0"/>
                <a:cs typeface="Times New Roman" pitchFamily="18" charset="0"/>
              </a:rPr>
              <a:t>);</a:t>
            </a:r>
          </a:p>
          <a:p>
            <a:pPr algn="just"/>
            <a:r>
              <a:rPr lang="ru-RU" sz="3700" dirty="0" smtClean="0">
                <a:latin typeface="Times New Roman" pitchFamily="18" charset="0"/>
                <a:cs typeface="Times New Roman" pitchFamily="18" charset="0"/>
              </a:rPr>
              <a:t>санаторий </a:t>
            </a:r>
            <a:r>
              <a:rPr lang="ru-RU" sz="3700" dirty="0" err="1" smtClean="0">
                <a:latin typeface="Times New Roman" pitchFamily="18" charset="0"/>
                <a:cs typeface="Times New Roman" pitchFamily="18" charset="0"/>
              </a:rPr>
              <a:t>туридаги</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ихтисослаштирилган</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мактаб-интернатда</a:t>
            </a:r>
            <a:r>
              <a:rPr lang="ru-RU" sz="3700" dirty="0" smtClean="0">
                <a:latin typeface="Times New Roman" pitchFamily="18" charset="0"/>
                <a:cs typeface="Times New Roman" pitchFamily="18" charset="0"/>
              </a:rPr>
              <a:t>;</a:t>
            </a:r>
          </a:p>
          <a:p>
            <a:pPr algn="just"/>
            <a:r>
              <a:rPr lang="ru-RU" sz="3700" dirty="0" smtClean="0">
                <a:latin typeface="Times New Roman" pitchFamily="18" charset="0"/>
                <a:cs typeface="Times New Roman" pitchFamily="18" charset="0"/>
              </a:rPr>
              <a:t>инклюзив (</a:t>
            </a:r>
            <a:r>
              <a:rPr lang="ru-RU" sz="3700" dirty="0" err="1" smtClean="0">
                <a:latin typeface="Times New Roman" pitchFamily="18" charset="0"/>
                <a:cs typeface="Times New Roman" pitchFamily="18" charset="0"/>
              </a:rPr>
              <a:t>уйғунлашган</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шароитда</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яшаш</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жойларидаги</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умумий</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ўрта</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таълим</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мактабларида</a:t>
            </a:r>
            <a:r>
              <a:rPr lang="ru-RU" sz="3700" dirty="0" smtClean="0">
                <a:latin typeface="Times New Roman" pitchFamily="18" charset="0"/>
                <a:cs typeface="Times New Roman" pitchFamily="18" charset="0"/>
              </a:rPr>
              <a:t>; </a:t>
            </a:r>
          </a:p>
          <a:p>
            <a:pPr algn="just"/>
            <a:r>
              <a:rPr lang="ru-RU" sz="3700" dirty="0" err="1" smtClean="0">
                <a:latin typeface="Times New Roman" pitchFamily="18" charset="0"/>
                <a:cs typeface="Times New Roman" pitchFamily="18" charset="0"/>
              </a:rPr>
              <a:t>уйда</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якка</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тартибда</a:t>
            </a:r>
            <a:r>
              <a:rPr lang="ru-RU" sz="3700" dirty="0" smtClean="0">
                <a:latin typeface="Times New Roman" pitchFamily="18" charset="0"/>
                <a:cs typeface="Times New Roman" pitchFamily="18" charset="0"/>
              </a:rPr>
              <a:t>;</a:t>
            </a:r>
          </a:p>
          <a:p>
            <a:r>
              <a:rPr lang="ru-RU" sz="3700" dirty="0" err="1" smtClean="0">
                <a:latin typeface="Times New Roman" pitchFamily="18" charset="0"/>
                <a:cs typeface="Times New Roman" pitchFamily="18" charset="0"/>
              </a:rPr>
              <a:t>даволаш-профилактика</a:t>
            </a:r>
            <a:r>
              <a:rPr lang="ru-RU" sz="3700" dirty="0" smtClean="0">
                <a:latin typeface="Times New Roman" pitchFamily="18" charset="0"/>
                <a:cs typeface="Times New Roman" pitchFamily="18" charset="0"/>
              </a:rPr>
              <a:t> </a:t>
            </a:r>
            <a:r>
              <a:rPr lang="ru-RU" sz="3700" dirty="0" err="1" smtClean="0">
                <a:latin typeface="Times New Roman" pitchFamily="18" charset="0"/>
                <a:cs typeface="Times New Roman" pitchFamily="18" charset="0"/>
              </a:rPr>
              <a:t>муассасаларида</a:t>
            </a:r>
            <a:r>
              <a:rPr lang="ru-RU" sz="3700" dirty="0" smtClean="0">
                <a:latin typeface="Times New Roman" pitchFamily="18" charset="0"/>
                <a:cs typeface="Times New Roman" pitchFamily="18" charset="0"/>
              </a:rPr>
              <a:t> стационар </a:t>
            </a:r>
            <a:r>
              <a:rPr lang="ru-RU" sz="3700" dirty="0" err="1" smtClean="0">
                <a:latin typeface="Times New Roman" pitchFamily="18" charset="0"/>
                <a:cs typeface="Times New Roman" pitchFamily="18" charset="0"/>
              </a:rPr>
              <a:t>шароитда</a:t>
            </a:r>
            <a:r>
              <a:rPr lang="ru-RU" sz="3700" dirty="0" smtClean="0">
                <a:latin typeface="Times New Roman" pitchFamily="18" charset="0"/>
                <a:cs typeface="Times New Roman" pitchFamily="18" charset="0"/>
              </a:rPr>
              <a:t>. </a:t>
            </a:r>
          </a:p>
          <a:p>
            <a:endParaRPr lang="ru-RU" sz="3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z-Cyrl-UZ" sz="2800" dirty="0" smtClean="0"/>
              <a:t>Халқ таълимини 2030 йилгача ривожлантириш Концепциясида</a:t>
            </a:r>
            <a:endParaRPr lang="ru-RU" sz="2800" dirty="0"/>
          </a:p>
        </p:txBody>
      </p:sp>
      <p:sp>
        <p:nvSpPr>
          <p:cNvPr id="3" name="Подзаголовок 2"/>
          <p:cNvSpPr>
            <a:spLocks noGrp="1"/>
          </p:cNvSpPr>
          <p:nvPr>
            <p:ph type="subTitle" idx="1"/>
          </p:nvPr>
        </p:nvSpPr>
        <p:spPr/>
        <p:txBody>
          <a:bodyPr/>
          <a:lstStyle/>
          <a:p>
            <a:r>
              <a:rPr lang="uz-Cyrl-UZ" dirty="0" smtClean="0"/>
              <a:t>2019 йил 29 аперль ПФ-5712.</a:t>
            </a:r>
            <a:endParaRPr lang="ru-RU" dirty="0"/>
          </a:p>
        </p:txBody>
      </p:sp>
      <p:sp>
        <p:nvSpPr>
          <p:cNvPr id="4" name="Прямоугольник 3"/>
          <p:cNvSpPr/>
          <p:nvPr/>
        </p:nvSpPr>
        <p:spPr>
          <a:xfrm>
            <a:off x="457201" y="1759527"/>
            <a:ext cx="11416144" cy="4419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dirty="0" smtClean="0"/>
              <a:t> 	</a:t>
            </a:r>
            <a:endParaRPr lang="ru-RU" sz="2300" dirty="0" smtClean="0">
              <a:solidFill>
                <a:schemeClr val="tx1"/>
              </a:solidFill>
            </a:endParaRPr>
          </a:p>
          <a:p>
            <a:pPr>
              <a:lnSpc>
                <a:spcPct val="150000"/>
              </a:lnSpc>
            </a:pPr>
            <a:r>
              <a:rPr lang="uz-Cyrl-UZ" sz="2300" dirty="0" smtClean="0">
                <a:solidFill>
                  <a:schemeClr val="tx1"/>
                </a:solidFill>
              </a:rPr>
              <a:t>	1-боб 2-бандининг 3-хатбоши: ўқитиш методикаларини такомиллаштириш, таълим-тарбия жараёнига </a:t>
            </a:r>
            <a:r>
              <a:rPr lang="uz-Cyrl-UZ" sz="2300" b="1" dirty="0" smtClean="0">
                <a:solidFill>
                  <a:srgbClr val="FF0000"/>
                </a:solidFill>
              </a:rPr>
              <a:t>индивидуаллаштириш</a:t>
            </a:r>
            <a:r>
              <a:rPr lang="uz-Cyrl-UZ" sz="2300" dirty="0" smtClean="0">
                <a:solidFill>
                  <a:schemeClr val="tx1"/>
                </a:solidFill>
              </a:rPr>
              <a:t> тамойилларини босқичма-босқич татбиқ этиш;</a:t>
            </a:r>
            <a:endParaRPr lang="ru-RU" sz="2300" dirty="0" smtClean="0">
              <a:solidFill>
                <a:schemeClr val="tx1"/>
              </a:solidFill>
            </a:endParaRPr>
          </a:p>
          <a:p>
            <a:pPr>
              <a:lnSpc>
                <a:spcPct val="150000"/>
              </a:lnSpc>
            </a:pPr>
            <a:r>
              <a:rPr lang="uz-Cyrl-UZ" sz="2300" dirty="0" smtClean="0">
                <a:solidFill>
                  <a:schemeClr val="tx1"/>
                </a:solidFill>
              </a:rPr>
              <a:t>	3-боб 8-бўлим (д) бандида белгилаб берилган имконияти чекланган болаларга таълим хизматлари сифатини яхшилаш. Хусусан, ушбу банднинг </a:t>
            </a:r>
            <a:br>
              <a:rPr lang="uz-Cyrl-UZ" sz="2300" dirty="0" smtClean="0">
                <a:solidFill>
                  <a:schemeClr val="tx1"/>
                </a:solidFill>
              </a:rPr>
            </a:br>
            <a:r>
              <a:rPr lang="uz-Cyrl-UZ" sz="2300" dirty="0" smtClean="0">
                <a:solidFill>
                  <a:schemeClr val="tx1"/>
                </a:solidFill>
              </a:rPr>
              <a:t>8-хатбошида жумладан қуйидаги вазифа белгиланган:</a:t>
            </a:r>
          </a:p>
          <a:p>
            <a:pPr>
              <a:lnSpc>
                <a:spcPct val="150000"/>
              </a:lnSpc>
            </a:pPr>
            <a:r>
              <a:rPr lang="uz-Cyrl-UZ" sz="2300" dirty="0" smtClean="0">
                <a:solidFill>
                  <a:schemeClr val="tx1"/>
                </a:solidFill>
              </a:rPr>
              <a:t>	“Имконияти чекланган </a:t>
            </a:r>
            <a:r>
              <a:rPr lang="uz-Cyrl-UZ" sz="2300" dirty="0" smtClean="0">
                <a:solidFill>
                  <a:srgbClr val="FF0000"/>
                </a:solidFill>
              </a:rPr>
              <a:t>ҳар бир  боланинг </a:t>
            </a:r>
            <a:r>
              <a:rPr lang="uz-Cyrl-UZ" sz="2300" dirty="0" smtClean="0">
                <a:solidFill>
                  <a:schemeClr val="tx1"/>
                </a:solidFill>
              </a:rPr>
              <a:t>инклюзив таълим олишига бўлган ҳуқуқини таъминлашга қаратилган чора-тадбирларни белгилаш”.</a:t>
            </a:r>
          </a:p>
          <a:p>
            <a:endParaRPr lang="ru-RU" dirty="0" smtClean="0">
              <a:solidFill>
                <a:schemeClr val="tx1"/>
              </a:solidFill>
            </a:endParaRPr>
          </a:p>
          <a:p>
            <a:pPr algn="ctr"/>
            <a:endParaRPr lang="ru-RU"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868362"/>
          </a:xfrm>
          <a:solidFill>
            <a:schemeClr val="accent6">
              <a:lumMod val="20000"/>
              <a:lumOff val="80000"/>
            </a:schemeClr>
          </a:solidFill>
        </p:spPr>
        <p:txBody>
          <a:bodyPr>
            <a:normAutofit/>
          </a:bodyPr>
          <a:lstStyle/>
          <a:p>
            <a:pPr algn="ctr"/>
            <a:r>
              <a:rPr lang="ru-RU" sz="3200" dirty="0" smtClean="0">
                <a:latin typeface="Times New Roman" pitchFamily="18" charset="0"/>
                <a:cs typeface="Times New Roman" pitchFamily="18" charset="0"/>
              </a:rPr>
              <a:t>«</a:t>
            </a:r>
            <a:r>
              <a:rPr lang="ru-RU" sz="3200" dirty="0" err="1" smtClean="0">
                <a:latin typeface="Times New Roman" pitchFamily="18" charset="0"/>
                <a:cs typeface="Times New Roman" pitchFamily="18" charset="0"/>
              </a:rPr>
              <a:t>Болалар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ҳуқуқлари тўғрисидаги»  </a:t>
            </a:r>
            <a:r>
              <a:rPr lang="ru-RU" sz="3200" dirty="0" smtClean="0">
                <a:latin typeface="Times New Roman" pitchFamily="18" charset="0"/>
                <a:cs typeface="Times New Roman" pitchFamily="18" charset="0"/>
              </a:rPr>
              <a:t>Конвенция                       </a:t>
            </a:r>
            <a:r>
              <a:rPr lang="ru-RU" sz="2400" dirty="0" smtClean="0">
                <a:latin typeface="Times New Roman" pitchFamily="18" charset="0"/>
                <a:cs typeface="Times New Roman" pitchFamily="18" charset="0"/>
              </a:rPr>
              <a:t>(БМТ </a:t>
            </a:r>
            <a:r>
              <a:rPr lang="ru-RU" sz="2400" dirty="0" err="1" smtClean="0">
                <a:latin typeface="Times New Roman" pitchFamily="18" charset="0"/>
                <a:cs typeface="Times New Roman" pitchFamily="18" charset="0"/>
              </a:rPr>
              <a:t>нинг</a:t>
            </a:r>
            <a:r>
              <a:rPr lang="ru-RU" sz="2400" dirty="0" smtClean="0">
                <a:latin typeface="Times New Roman" pitchFamily="18" charset="0"/>
                <a:cs typeface="Times New Roman" pitchFamily="18" charset="0"/>
              </a:rPr>
              <a:t> 1989 </a:t>
            </a:r>
            <a:r>
              <a:rPr lang="ru-RU" sz="2400" dirty="0" err="1" smtClean="0">
                <a:latin typeface="Times New Roman" pitchFamily="18" charset="0"/>
                <a:cs typeface="Times New Roman" pitchFamily="18" charset="0"/>
              </a:rPr>
              <a:t>й</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Содержимое 2"/>
          <p:cNvSpPr>
            <a:spLocks noGrp="1"/>
          </p:cNvSpPr>
          <p:nvPr>
            <p:ph idx="1"/>
          </p:nvPr>
        </p:nvSpPr>
        <p:spPr>
          <a:xfrm>
            <a:off x="1094508" y="1614057"/>
            <a:ext cx="10363201" cy="4525963"/>
          </a:xfrm>
          <a:solidFill>
            <a:schemeClr val="accent2">
              <a:lumMod val="20000"/>
              <a:lumOff val="80000"/>
            </a:schemeClr>
          </a:solidFill>
        </p:spPr>
        <p:txBody>
          <a:bodyPr>
            <a:normAutofit lnSpcReduction="10000"/>
          </a:bodyPr>
          <a:lstStyle/>
          <a:p>
            <a:pPr algn="just">
              <a:lnSpc>
                <a:spcPct val="150000"/>
              </a:lnSpc>
              <a:buNone/>
            </a:pPr>
            <a:r>
              <a:rPr lang="ru-RU" dirty="0" smtClean="0">
                <a:latin typeface="Times New Roman" pitchFamily="18" charset="0"/>
                <a:cs typeface="Times New Roman" pitchFamily="18" charset="0"/>
              </a:rPr>
              <a:t>			Ушбу </a:t>
            </a:r>
            <a:r>
              <a:rPr lang="ru-RU" dirty="0" err="1" smtClean="0">
                <a:latin typeface="Times New Roman" pitchFamily="18" charset="0"/>
                <a:cs typeface="Times New Roman" pitchFamily="18" charset="0"/>
              </a:rPr>
              <a:t>хужжатнинг</a:t>
            </a:r>
            <a:r>
              <a:rPr lang="ru-RU" dirty="0" smtClean="0">
                <a:latin typeface="Times New Roman" pitchFamily="18" charset="0"/>
                <a:cs typeface="Times New Roman" pitchFamily="18" charset="0"/>
              </a:rPr>
              <a:t> 23,28-моддаларида </a:t>
            </a:r>
            <a:r>
              <a:rPr lang="ru-RU" dirty="0" err="1" smtClean="0">
                <a:latin typeface="Times New Roman" pitchFamily="18" charset="0"/>
                <a:cs typeface="Times New Roman" pitchFamily="18" charset="0"/>
              </a:rPr>
              <a:t>иштирокчи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барча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илм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ҳуқуқини тенг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имкониятлар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оширишга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бепул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мажбурий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бошланғич таълимни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жорий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этишга</a:t>
            </a:r>
            <a:r>
              <a:rPr lang="ru-RU" dirty="0" smtClean="0">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ногирон</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боланинг</a:t>
            </a:r>
            <a:r>
              <a:rPr lang="ru-RU" dirty="0" smtClean="0">
                <a:solidFill>
                  <a:srgbClr val="FF0000"/>
                </a:solidFill>
                <a:latin typeface="Times New Roman" pitchFamily="18" charset="0"/>
                <a:cs typeface="Times New Roman" pitchFamily="18" charset="0"/>
              </a:rPr>
              <a:t> </a:t>
            </a:r>
            <a:r>
              <a:rPr lang="ru-RU" dirty="0" err="1" smtClean="0">
                <a:latin typeface="Times New Roman" pitchFamily="18" charset="0"/>
                <a:cs typeface="Times New Roman" pitchFamily="18" charset="0"/>
              </a:rPr>
              <a:t>махсус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эҳтиёжларини аниқлаб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ижтимоий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ҳаётга қўшилиши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шахс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сифатида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ривожланиши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учун</a:t>
            </a:r>
            <a:r>
              <a:rPr lang="ru-RU" dirty="0" smtClean="0">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сифатли</a:t>
            </a:r>
            <a:r>
              <a:rPr lang="ru-RU" dirty="0" smtClean="0">
                <a:solidFill>
                  <a:srgbClr val="FF0000"/>
                </a:solidFill>
                <a:latin typeface="Times New Roman" pitchFamily="18" charset="0"/>
                <a:cs typeface="Times New Roman" pitchFamily="18" charset="0"/>
              </a:rPr>
              <a:t> </a:t>
            </a:r>
            <a:r>
              <a:rPr lang="ru-RU" dirty="0" err="1" smtClean="0">
                <a:solidFill>
                  <a:srgbClr val="FF0000"/>
                </a:solidFill>
                <a:latin typeface="Times New Roman" pitchFamily="18" charset="0"/>
                <a:cs typeface="Times New Roman" pitchFamily="18" charset="0"/>
              </a:rPr>
              <a:t>таълим</a:t>
            </a:r>
            <a:r>
              <a:rPr lang="ru-RU" dirty="0" smtClean="0">
                <a:solidFill>
                  <a:srgbClr val="FF0000"/>
                </a:solidFill>
                <a:latin typeface="Times New Roman" pitchFamily="18" charset="0"/>
                <a:cs typeface="Times New Roman" pitchFamily="18" charset="0"/>
              </a:rPr>
              <a:t> </a:t>
            </a:r>
            <a:r>
              <a:rPr lang="ru-RU" dirty="0" err="1" smtClean="0">
                <a:latin typeface="Times New Roman" pitchFamily="18" charset="0"/>
                <a:cs typeface="Times New Roman" pitchFamily="18" charset="0"/>
              </a:rPr>
              <a:t>олишига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ҳар томонлама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ёрдам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беришга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масъуллиги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белгилаб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берилган</a:t>
            </a:r>
            <a:r>
              <a:rPr lang="ru-RU" dirty="0" smtClean="0">
                <a:latin typeface="Times New Roman" pitchFamily="18" charset="0"/>
                <a:cs typeface="Times New Roman" pitchFamily="18" charset="0"/>
              </a:rPr>
              <a:t>.</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20000"/>
              <a:lumOff val="80000"/>
            </a:schemeClr>
          </a:solidFill>
        </p:spPr>
        <p:txBody>
          <a:bodyPr>
            <a:normAutofit/>
          </a:bodyPr>
          <a:lstStyle/>
          <a:p>
            <a:pPr algn="ctr"/>
            <a:r>
              <a:rPr lang="ru-RU" sz="3200" dirty="0" smtClean="0"/>
              <a:t>«Таълим-2030» - </a:t>
            </a:r>
            <a:r>
              <a:rPr lang="ru-RU" sz="3200" dirty="0" err="1" smtClean="0"/>
              <a:t>Инчхон</a:t>
            </a:r>
            <a:r>
              <a:rPr lang="ru-RU" sz="3200" dirty="0" smtClean="0"/>
              <a:t> </a:t>
            </a:r>
            <a:r>
              <a:rPr lang="ru-RU" sz="3200" dirty="0" err="1" smtClean="0"/>
              <a:t>Декларацияси</a:t>
            </a:r>
            <a:r>
              <a:rPr lang="ru-RU" sz="3200" dirty="0" smtClean="0"/>
              <a:t>. </a:t>
            </a:r>
            <a:br>
              <a:rPr lang="ru-RU" sz="3200" dirty="0" smtClean="0"/>
            </a:br>
            <a:r>
              <a:rPr lang="ru-RU" sz="3200" dirty="0" smtClean="0"/>
              <a:t>Корея. 2015, 21 май.</a:t>
            </a:r>
            <a:endParaRPr lang="ru-RU" sz="3200" dirty="0"/>
          </a:p>
        </p:txBody>
      </p:sp>
      <p:sp>
        <p:nvSpPr>
          <p:cNvPr id="3" name="Содержимое 2"/>
          <p:cNvSpPr>
            <a:spLocks noGrp="1"/>
          </p:cNvSpPr>
          <p:nvPr>
            <p:ph idx="1"/>
          </p:nvPr>
        </p:nvSpPr>
        <p:spPr>
          <a:xfrm>
            <a:off x="609600" y="2209800"/>
            <a:ext cx="10972800" cy="3962400"/>
          </a:xfrm>
        </p:spPr>
        <p:txBody>
          <a:bodyPr>
            <a:normAutofit/>
          </a:bodyPr>
          <a:lstStyle/>
          <a:p>
            <a:pPr>
              <a:lnSpc>
                <a:spcPct val="150000"/>
              </a:lnSpc>
              <a:spcBef>
                <a:spcPts val="0"/>
              </a:spcBef>
              <a:buNone/>
            </a:pPr>
            <a:r>
              <a:rPr lang="ru-RU" sz="3200" dirty="0" smtClean="0"/>
              <a:t> 		</a:t>
            </a:r>
            <a:r>
              <a:rPr lang="ru-RU" sz="3200" dirty="0" err="1" smtClean="0"/>
              <a:t>Барча</a:t>
            </a:r>
            <a:r>
              <a:rPr lang="ru-RU" sz="3200" dirty="0" smtClean="0"/>
              <a:t> </a:t>
            </a:r>
            <a:r>
              <a:rPr lang="ru-RU" sz="3200" dirty="0" err="1" smtClean="0"/>
              <a:t>учун</a:t>
            </a:r>
            <a:r>
              <a:rPr lang="ru-RU" sz="3200" dirty="0" smtClean="0"/>
              <a:t> </a:t>
            </a:r>
            <a:r>
              <a:rPr lang="ru-RU" sz="3200" dirty="0" err="1" smtClean="0"/>
              <a:t>умр</a:t>
            </a:r>
            <a:r>
              <a:rPr lang="ru-RU" sz="3200" dirty="0" smtClean="0"/>
              <a:t> </a:t>
            </a:r>
            <a:r>
              <a:rPr lang="ru-RU" sz="3200" dirty="0" err="1" smtClean="0"/>
              <a:t>давомида</a:t>
            </a:r>
            <a:r>
              <a:rPr lang="ru-RU" sz="3200" dirty="0" smtClean="0"/>
              <a:t> </a:t>
            </a:r>
            <a:r>
              <a:rPr lang="ru-RU" sz="3200" dirty="0" err="1" smtClean="0"/>
              <a:t>адолатли</a:t>
            </a:r>
            <a:r>
              <a:rPr lang="ru-RU" sz="3200" dirty="0" smtClean="0"/>
              <a:t> </a:t>
            </a:r>
            <a:r>
              <a:rPr lang="ru-RU" sz="3200" dirty="0" err="1" smtClean="0"/>
              <a:t>сифатли</a:t>
            </a:r>
            <a:r>
              <a:rPr lang="ru-RU" sz="3200" dirty="0" smtClean="0"/>
              <a:t> </a:t>
            </a:r>
            <a:r>
              <a:rPr lang="ru-RU" sz="3200" dirty="0" err="1" smtClean="0"/>
              <a:t>ва</a:t>
            </a:r>
            <a:r>
              <a:rPr lang="ru-RU" sz="3200" dirty="0" smtClean="0"/>
              <a:t>  инклюзив </a:t>
            </a:r>
            <a:r>
              <a:rPr lang="ru-RU" sz="3200" dirty="0" err="1" smtClean="0"/>
              <a:t>таълимни</a:t>
            </a:r>
            <a:r>
              <a:rPr lang="ru-RU" sz="3200" dirty="0" smtClean="0"/>
              <a:t> </a:t>
            </a:r>
            <a:r>
              <a:rPr lang="ru-RU" sz="3200" dirty="0" err="1" smtClean="0"/>
              <a:t>таъминлаш</a:t>
            </a:r>
            <a:r>
              <a:rPr lang="ru-RU" sz="3200" dirty="0" smtClean="0"/>
              <a:t> </a:t>
            </a:r>
            <a:r>
              <a:rPr lang="ru-RU" sz="3200" dirty="0" err="1" smtClean="0"/>
              <a:t>белгилаб</a:t>
            </a:r>
            <a:r>
              <a:rPr lang="ru-RU" sz="3200" dirty="0" smtClean="0"/>
              <a:t> </a:t>
            </a:r>
            <a:r>
              <a:rPr lang="ru-RU" sz="3200" dirty="0" err="1" smtClean="0"/>
              <a:t>берилди</a:t>
            </a:r>
            <a:r>
              <a:rPr lang="ru-RU" sz="3200" dirty="0" smtClean="0"/>
              <a:t>. </a:t>
            </a:r>
            <a:endParaRPr lang="ru-RU" sz="3200" dirty="0"/>
          </a:p>
        </p:txBody>
      </p:sp>
      <p:pic>
        <p:nvPicPr>
          <p:cNvPr id="1026" name="Picture 2" descr="Школа картинки для детей и малышей - скачать, прикольные и красивые"/>
          <p:cNvPicPr>
            <a:picLocks noChangeAspect="1" noChangeArrowheads="1"/>
          </p:cNvPicPr>
          <p:nvPr/>
        </p:nvPicPr>
        <p:blipFill>
          <a:blip r:embed="rId2"/>
          <a:srcRect/>
          <a:stretch>
            <a:fillRect/>
          </a:stretch>
        </p:blipFill>
        <p:spPr bwMode="auto">
          <a:xfrm>
            <a:off x="7315200" y="4272707"/>
            <a:ext cx="3505200" cy="2079131"/>
          </a:xfrm>
          <a:prstGeom prst="rect">
            <a:avLst/>
          </a:prstGeom>
          <a:noFill/>
        </p:spPr>
      </p:pic>
      <p:pic>
        <p:nvPicPr>
          <p:cNvPr id="5" name="Рисунок 4" descr="http://www.vectory.ru/products_pictures/school003b.jpg"/>
          <p:cNvPicPr/>
          <p:nvPr/>
        </p:nvPicPr>
        <p:blipFill>
          <a:blip r:embed="rId3"/>
          <a:srcRect/>
          <a:stretch>
            <a:fillRect/>
          </a:stretch>
        </p:blipFill>
        <p:spPr bwMode="auto">
          <a:xfrm>
            <a:off x="609600" y="3810000"/>
            <a:ext cx="44704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8903" y="66260"/>
            <a:ext cx="9313817" cy="400714"/>
          </a:xfrm>
          <a:solidFill>
            <a:schemeClr val="accent4">
              <a:lumMod val="20000"/>
              <a:lumOff val="80000"/>
            </a:schemeClr>
          </a:solidFill>
        </p:spPr>
        <p:txBody>
          <a:bodyPr>
            <a:normAutofit/>
          </a:bodyPr>
          <a:lstStyle/>
          <a:p>
            <a:r>
              <a:rPr lang="en-US" sz="1800" dirty="0"/>
              <a:t> </a:t>
            </a:r>
            <a:r>
              <a:rPr lang="en-US" sz="1800" dirty="0" err="1"/>
              <a:t>Inklyuziv</a:t>
            </a:r>
            <a:r>
              <a:rPr lang="en-US" sz="1800" dirty="0"/>
              <a:t> </a:t>
            </a:r>
            <a:r>
              <a:rPr lang="en-US" sz="1800" dirty="0" err="1"/>
              <a:t>ta'limga</a:t>
            </a:r>
            <a:r>
              <a:rPr lang="en-US" sz="1800" dirty="0"/>
              <a:t> </a:t>
            </a:r>
            <a:r>
              <a:rPr lang="en-US" sz="1800" dirty="0" err="1"/>
              <a:t>jalb</a:t>
            </a:r>
            <a:r>
              <a:rPr lang="en-US" sz="1800" dirty="0"/>
              <a:t> </a:t>
            </a:r>
            <a:r>
              <a:rPr lang="en-US" sz="1800" dirty="0" err="1"/>
              <a:t>qilinmagan</a:t>
            </a:r>
            <a:r>
              <a:rPr lang="en-US" sz="1800" dirty="0"/>
              <a:t> </a:t>
            </a:r>
            <a:r>
              <a:rPr lang="en-US" sz="1800" dirty="0" err="1"/>
              <a:t>nogiron</a:t>
            </a:r>
            <a:r>
              <a:rPr lang="en-US" sz="1800" dirty="0"/>
              <a:t> bola </a:t>
            </a:r>
            <a:r>
              <a:rPr lang="en-US" sz="1800" dirty="0" err="1"/>
              <a:t>hayot</a:t>
            </a:r>
            <a:r>
              <a:rPr lang="en-US" sz="1800" dirty="0"/>
              <a:t> </a:t>
            </a:r>
            <a:r>
              <a:rPr lang="en-US" sz="1800" dirty="0" err="1"/>
              <a:t>yo'li</a:t>
            </a:r>
            <a:endParaRPr lang="ru-RU" sz="1800" dirty="0"/>
          </a:p>
        </p:txBody>
      </p:sp>
      <p:sp>
        <p:nvSpPr>
          <p:cNvPr id="3074" name="AutoShape 2"/>
          <p:cNvSpPr>
            <a:spLocks/>
          </p:cNvSpPr>
          <p:nvPr/>
        </p:nvSpPr>
        <p:spPr bwMode="auto">
          <a:xfrm>
            <a:off x="3252651" y="1688737"/>
            <a:ext cx="3500846" cy="1420224"/>
          </a:xfrm>
          <a:prstGeom prst="callout1">
            <a:avLst>
              <a:gd name="adj1" fmla="val -5481"/>
              <a:gd name="adj2" fmla="val 94829"/>
              <a:gd name="adj3" fmla="val -5481"/>
              <a:gd name="adj4" fmla="val -43102"/>
            </a:avLst>
          </a:prstGeom>
          <a:solidFill>
            <a:schemeClr val="accent2">
              <a:lumMod val="20000"/>
              <a:lumOff val="80000"/>
            </a:schemeClr>
          </a:solidFill>
          <a:ln w="31750">
            <a:solidFill>
              <a:srgbClr val="EA157A"/>
            </a:solidFill>
            <a:miter lim="800000"/>
            <a:headEnd/>
            <a:tailEnd/>
          </a:ln>
          <a:effectLst/>
        </p:spPr>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en-US" sz="1600" dirty="0">
                <a:latin typeface="Arial" pitchFamily="34" charset="0"/>
                <a:cs typeface="Arial" pitchFamily="34" charset="0"/>
              </a:rPr>
              <a:t> 10 </a:t>
            </a:r>
            <a:r>
              <a:rPr lang="en-US" sz="1600" dirty="0" err="1">
                <a:latin typeface="Arial" pitchFamily="34" charset="0"/>
                <a:cs typeface="Arial" pitchFamily="34" charset="0"/>
              </a:rPr>
              <a:t>yoki</a:t>
            </a:r>
            <a:r>
              <a:rPr lang="en-US" sz="1600" dirty="0">
                <a:latin typeface="Arial" pitchFamily="34" charset="0"/>
                <a:cs typeface="Arial" pitchFamily="34" charset="0"/>
              </a:rPr>
              <a:t> 12 </a:t>
            </a:r>
            <a:r>
              <a:rPr lang="en-US" sz="1600" dirty="0" err="1">
                <a:latin typeface="Arial" pitchFamily="34" charset="0"/>
                <a:cs typeface="Arial" pitchFamily="34" charset="0"/>
              </a:rPr>
              <a:t>yil</a:t>
            </a:r>
            <a:r>
              <a:rPr lang="en-US" sz="1600" dirty="0">
                <a:latin typeface="Arial" pitchFamily="34" charset="0"/>
                <a:cs typeface="Arial" pitchFamily="34" charset="0"/>
              </a:rPr>
              <a:t> </a:t>
            </a:r>
            <a:r>
              <a:rPr lang="en-US" sz="1600" dirty="0" err="1">
                <a:latin typeface="Arial" pitchFamily="34" charset="0"/>
                <a:cs typeface="Arial" pitchFamily="34" charset="0"/>
              </a:rPr>
              <a:t>maxsus</a:t>
            </a:r>
            <a:r>
              <a:rPr lang="en-US" sz="1600" dirty="0">
                <a:latin typeface="Arial" pitchFamily="34" charset="0"/>
                <a:cs typeface="Arial" pitchFamily="34" charset="0"/>
              </a:rPr>
              <a:t> </a:t>
            </a:r>
            <a:r>
              <a:rPr lang="en-US" sz="1600" dirty="0" err="1">
                <a:latin typeface="Arial" pitchFamily="34" charset="0"/>
                <a:cs typeface="Arial" pitchFamily="34" charset="0"/>
              </a:rPr>
              <a:t>ta'lim</a:t>
            </a:r>
            <a:r>
              <a:rPr lang="en-US" sz="1600" dirty="0">
                <a:latin typeface="Arial" pitchFamily="34" charset="0"/>
                <a:cs typeface="Arial" pitchFamily="34" charset="0"/>
              </a:rPr>
              <a:t> </a:t>
            </a:r>
            <a:r>
              <a:rPr lang="en-US" sz="1600" dirty="0" err="1">
                <a:latin typeface="Arial" pitchFamily="34" charset="0"/>
                <a:cs typeface="Arial" pitchFamily="34" charset="0"/>
              </a:rPr>
              <a:t>muassasasi</a:t>
            </a:r>
            <a:r>
              <a:rPr lang="en-US" sz="1600" dirty="0">
                <a:latin typeface="Arial" pitchFamily="34" charset="0"/>
                <a:cs typeface="Arial" pitchFamily="34" charset="0"/>
              </a:rPr>
              <a:t> (</a:t>
            </a:r>
            <a:r>
              <a:rPr lang="en-US" sz="1600" dirty="0" err="1">
                <a:latin typeface="Arial" pitchFamily="34" charset="0"/>
                <a:cs typeface="Arial" pitchFamily="34" charset="0"/>
              </a:rPr>
              <a:t>internat</a:t>
            </a:r>
            <a:r>
              <a:rPr lang="en-US" sz="1600" dirty="0">
                <a:latin typeface="Arial" pitchFamily="34" charset="0"/>
                <a:cs typeface="Arial" pitchFamily="34" charset="0"/>
              </a:rPr>
              <a:t>, </a:t>
            </a:r>
            <a:r>
              <a:rPr lang="en-US" sz="1600" dirty="0" err="1">
                <a:latin typeface="Arial" pitchFamily="34" charset="0"/>
                <a:cs typeface="Arial" pitchFamily="34" charset="0"/>
              </a:rPr>
              <a:t>maktab</a:t>
            </a:r>
            <a:r>
              <a:rPr lang="en-US" sz="1600" dirty="0">
                <a:latin typeface="Arial" pitchFamily="34" charset="0"/>
                <a:cs typeface="Arial" pitchFamily="34" charset="0"/>
              </a:rPr>
              <a:t>)da, </a:t>
            </a:r>
            <a:r>
              <a:rPr lang="en-US" sz="1600" dirty="0" err="1">
                <a:latin typeface="Arial" pitchFamily="34" charset="0"/>
                <a:cs typeface="Arial" pitchFamily="34" charset="0"/>
              </a:rPr>
              <a:t>o'zi</a:t>
            </a:r>
            <a:r>
              <a:rPr lang="en-US" sz="1600" dirty="0">
                <a:latin typeface="Arial" pitchFamily="34" charset="0"/>
                <a:cs typeface="Arial" pitchFamily="34" charset="0"/>
              </a:rPr>
              <a:t> </a:t>
            </a:r>
            <a:r>
              <a:rPr lang="en-US" sz="1600" dirty="0" err="1">
                <a:latin typeface="Arial" pitchFamily="34" charset="0"/>
                <a:cs typeface="Arial" pitchFamily="34" charset="0"/>
              </a:rPr>
              <a:t>kabi</a:t>
            </a:r>
            <a:r>
              <a:rPr lang="en-US" sz="1600" dirty="0">
                <a:latin typeface="Arial" pitchFamily="34" charset="0"/>
                <a:cs typeface="Arial" pitchFamily="34" charset="0"/>
              </a:rPr>
              <a:t> </a:t>
            </a:r>
            <a:r>
              <a:rPr lang="en-US" sz="1600" dirty="0" err="1">
                <a:latin typeface="Arial" pitchFamily="34" charset="0"/>
                <a:cs typeface="Arial" pitchFamily="34" charset="0"/>
              </a:rPr>
              <a:t>bolalar</a:t>
            </a:r>
            <a:r>
              <a:rPr lang="en-US" sz="1600" dirty="0">
                <a:latin typeface="Arial" pitchFamily="34" charset="0"/>
                <a:cs typeface="Arial" pitchFamily="34" charset="0"/>
              </a:rPr>
              <a:t> </a:t>
            </a:r>
            <a:r>
              <a:rPr lang="en-US" sz="1600" dirty="0" err="1">
                <a:latin typeface="Arial" pitchFamily="34" charset="0"/>
                <a:cs typeface="Arial" pitchFamily="34" charset="0"/>
              </a:rPr>
              <a:t>bilan</a:t>
            </a:r>
            <a:r>
              <a:rPr lang="en-US" sz="1600" dirty="0">
                <a:latin typeface="Arial" pitchFamily="34" charset="0"/>
                <a:cs typeface="Arial" pitchFamily="34" charset="0"/>
              </a:rPr>
              <a:t> </a:t>
            </a:r>
            <a:r>
              <a:rPr lang="en-US" sz="1600" dirty="0" err="1">
                <a:latin typeface="Arial" pitchFamily="34" charset="0"/>
                <a:cs typeface="Arial" pitchFamily="34" charset="0"/>
              </a:rPr>
              <a:t>tahsil</a:t>
            </a:r>
            <a:r>
              <a:rPr lang="en-US" sz="1600" dirty="0">
                <a:latin typeface="Arial" pitchFamily="34" charset="0"/>
                <a:cs typeface="Arial" pitchFamily="34" charset="0"/>
              </a:rPr>
              <a:t> </a:t>
            </a:r>
            <a:r>
              <a:rPr lang="en-US" sz="1600" dirty="0" err="1">
                <a:latin typeface="Arial" pitchFamily="34" charset="0"/>
                <a:cs typeface="Arial" pitchFamily="34" charset="0"/>
              </a:rPr>
              <a:t>olganda</a:t>
            </a:r>
            <a:r>
              <a:rPr lang="en-US" sz="1600" dirty="0">
                <a:latin typeface="Arial" pitchFamily="34" charset="0"/>
                <a:cs typeface="Arial" pitchFamily="34" charset="0"/>
              </a:rPr>
              <a:t>, </a:t>
            </a:r>
            <a:r>
              <a:rPr lang="en-US" sz="1600" dirty="0" err="1">
                <a:latin typeface="Arial" pitchFamily="34" charset="0"/>
                <a:cs typeface="Arial" pitchFamily="34" charset="0"/>
              </a:rPr>
              <a:t>sog'lom</a:t>
            </a:r>
            <a:r>
              <a:rPr lang="en-US" sz="1600" dirty="0">
                <a:latin typeface="Arial" pitchFamily="34" charset="0"/>
                <a:cs typeface="Arial" pitchFamily="34" charset="0"/>
              </a:rPr>
              <a:t> </a:t>
            </a:r>
            <a:r>
              <a:rPr lang="en-US" sz="1600" dirty="0" err="1">
                <a:latin typeface="Arial" pitchFamily="34" charset="0"/>
                <a:cs typeface="Arial" pitchFamily="34" charset="0"/>
              </a:rPr>
              <a:t>insonlar</a:t>
            </a:r>
            <a:r>
              <a:rPr lang="en-US" sz="1600" dirty="0">
                <a:latin typeface="Arial" pitchFamily="34" charset="0"/>
                <a:cs typeface="Arial" pitchFamily="34" charset="0"/>
              </a:rPr>
              <a:t> </a:t>
            </a:r>
            <a:r>
              <a:rPr lang="en-US" sz="1600" dirty="0" err="1">
                <a:latin typeface="Arial" pitchFamily="34" charset="0"/>
                <a:cs typeface="Arial" pitchFamily="34" charset="0"/>
              </a:rPr>
              <a:t>bilan</a:t>
            </a:r>
            <a:r>
              <a:rPr lang="en-US" sz="1600" dirty="0">
                <a:latin typeface="Arial" pitchFamily="34" charset="0"/>
                <a:cs typeface="Arial" pitchFamily="34" charset="0"/>
              </a:rPr>
              <a:t> </a:t>
            </a:r>
            <a:r>
              <a:rPr lang="en-US" sz="1600" dirty="0" err="1">
                <a:latin typeface="Arial" pitchFamily="34" charset="0"/>
                <a:cs typeface="Arial" pitchFamily="34" charset="0"/>
              </a:rPr>
              <a:t>muloqoti</a:t>
            </a:r>
            <a:r>
              <a:rPr lang="en-US" sz="1600" dirty="0">
                <a:latin typeface="Arial" pitchFamily="34" charset="0"/>
                <a:cs typeface="Arial" pitchFamily="34" charset="0"/>
              </a:rPr>
              <a:t> </a:t>
            </a:r>
            <a:r>
              <a:rPr lang="en-US" sz="1600" dirty="0" err="1">
                <a:latin typeface="Arial" pitchFamily="34" charset="0"/>
                <a:cs typeface="Arial" pitchFamily="34" charset="0"/>
              </a:rPr>
              <a:t>birmuncha</a:t>
            </a:r>
            <a:r>
              <a:rPr lang="en-US" sz="1600" dirty="0">
                <a:latin typeface="Arial" pitchFamily="34" charset="0"/>
                <a:cs typeface="Arial" pitchFamily="34" charset="0"/>
              </a:rPr>
              <a:t> </a:t>
            </a:r>
            <a:r>
              <a:rPr lang="en-US" sz="1600" dirty="0" err="1">
                <a:latin typeface="Arial" pitchFamily="34" charset="0"/>
                <a:cs typeface="Arial" pitchFamily="34" charset="0"/>
              </a:rPr>
              <a:t>cheklangan</a:t>
            </a:r>
            <a:r>
              <a:rPr lang="en-US" sz="1600" dirty="0">
                <a:latin typeface="Arial" pitchFamily="34" charset="0"/>
                <a:cs typeface="Arial" pitchFamily="34" charset="0"/>
              </a:rPr>
              <a:t> </a:t>
            </a:r>
            <a:r>
              <a:rPr lang="en-US" sz="1600" dirty="0" err="1">
                <a:latin typeface="Arial" pitchFamily="34" charset="0"/>
                <a:cs typeface="Arial" pitchFamily="34" charset="0"/>
              </a:rPr>
              <a:t>bo'ladi</a:t>
            </a:r>
            <a:r>
              <a:rPr lang="en-US" sz="1600" dirty="0">
                <a:latin typeface="Arial" pitchFamily="34" charset="0"/>
                <a:cs typeface="Arial" pitchFamily="34" charset="0"/>
              </a:rPr>
              <a:t>.</a:t>
            </a:r>
          </a:p>
        </p:txBody>
      </p:sp>
      <p:sp>
        <p:nvSpPr>
          <p:cNvPr id="3075" name="AutoShape 3"/>
          <p:cNvSpPr>
            <a:spLocks/>
          </p:cNvSpPr>
          <p:nvPr/>
        </p:nvSpPr>
        <p:spPr bwMode="auto">
          <a:xfrm>
            <a:off x="7419703" y="1711235"/>
            <a:ext cx="4167051" cy="1979022"/>
          </a:xfrm>
          <a:prstGeom prst="accentBorderCallout2">
            <a:avLst>
              <a:gd name="adj1" fmla="val 6120"/>
              <a:gd name="adj2" fmla="val -3079"/>
              <a:gd name="adj3" fmla="val 6120"/>
              <a:gd name="adj4" fmla="val -13204"/>
              <a:gd name="adj5" fmla="val -35204"/>
              <a:gd name="adj6" fmla="val -23463"/>
            </a:avLst>
          </a:prstGeom>
          <a:solidFill>
            <a:srgbClr val="FFFFFF"/>
          </a:solidFill>
          <a:ln w="31750">
            <a:solidFill>
              <a:srgbClr val="FEB80A"/>
            </a:solidFill>
            <a:miter lim="800000"/>
            <a:headEnd/>
            <a:tailEnd/>
          </a:ln>
          <a:effectLst/>
        </p:spPr>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en-US" sz="1600" dirty="0" err="1">
                <a:latin typeface="Arial" pitchFamily="34" charset="0"/>
                <a:cs typeface="Arial" pitchFamily="34" charset="0"/>
              </a:rPr>
              <a:t>Bitirib</a:t>
            </a:r>
            <a:r>
              <a:rPr lang="en-US" sz="1600" dirty="0">
                <a:latin typeface="Arial" pitchFamily="34" charset="0"/>
                <a:cs typeface="Arial" pitchFamily="34" charset="0"/>
              </a:rPr>
              <a:t> </a:t>
            </a:r>
            <a:r>
              <a:rPr lang="en-US" sz="1600" dirty="0" err="1">
                <a:latin typeface="Arial" pitchFamily="34" charset="0"/>
                <a:cs typeface="Arial" pitchFamily="34" charset="0"/>
              </a:rPr>
              <a:t>chiqib</a:t>
            </a:r>
            <a:r>
              <a:rPr lang="en-US" sz="1600" dirty="0">
                <a:latin typeface="Arial" pitchFamily="34" charset="0"/>
                <a:cs typeface="Arial" pitchFamily="34" charset="0"/>
              </a:rPr>
              <a:t>, </a:t>
            </a:r>
            <a:r>
              <a:rPr lang="en-US" sz="1600" dirty="0" err="1">
                <a:latin typeface="Arial" pitchFamily="34" charset="0"/>
                <a:cs typeface="Arial" pitchFamily="34" charset="0"/>
              </a:rPr>
              <a:t>sog'lom</a:t>
            </a:r>
            <a:r>
              <a:rPr lang="en-US" sz="1600" dirty="0">
                <a:latin typeface="Arial" pitchFamily="34" charset="0"/>
                <a:cs typeface="Arial" pitchFamily="34" charset="0"/>
              </a:rPr>
              <a:t> </a:t>
            </a:r>
            <a:r>
              <a:rPr lang="en-US" sz="1600" dirty="0" err="1">
                <a:latin typeface="Arial" pitchFamily="34" charset="0"/>
                <a:cs typeface="Arial" pitchFamily="34" charset="0"/>
              </a:rPr>
              <a:t>insonlar</a:t>
            </a:r>
            <a:r>
              <a:rPr lang="en-US" sz="1600" dirty="0">
                <a:latin typeface="Arial" pitchFamily="34" charset="0"/>
                <a:cs typeface="Arial" pitchFamily="34" charset="0"/>
              </a:rPr>
              <a:t> </a:t>
            </a:r>
            <a:r>
              <a:rPr lang="en-US" sz="1600" dirty="0" err="1">
                <a:latin typeface="Arial" pitchFamily="34" charset="0"/>
                <a:cs typeface="Arial" pitchFamily="34" charset="0"/>
              </a:rPr>
              <a:t>orasida</a:t>
            </a:r>
            <a:r>
              <a:rPr lang="en-US" sz="1600" dirty="0">
                <a:latin typeface="Arial" pitchFamily="34" charset="0"/>
                <a:cs typeface="Arial" pitchFamily="34" charset="0"/>
              </a:rPr>
              <a:t> </a:t>
            </a:r>
            <a:r>
              <a:rPr lang="en-US" sz="1600" dirty="0" err="1">
                <a:latin typeface="Arial" pitchFamily="34" charset="0"/>
                <a:cs typeface="Arial" pitchFamily="34" charset="0"/>
              </a:rPr>
              <a:t>samarali</a:t>
            </a:r>
            <a:r>
              <a:rPr lang="en-US" sz="1600" dirty="0">
                <a:latin typeface="Arial" pitchFamily="34" charset="0"/>
                <a:cs typeface="Arial" pitchFamily="34" charset="0"/>
              </a:rPr>
              <a:t> </a:t>
            </a:r>
            <a:r>
              <a:rPr lang="en-US" sz="1600" dirty="0" err="1">
                <a:latin typeface="Arial" pitchFamily="34" charset="0"/>
                <a:cs typeface="Arial" pitchFamily="34" charset="0"/>
              </a:rPr>
              <a:t>yashab</a:t>
            </a:r>
            <a:r>
              <a:rPr lang="en-US" sz="1600" dirty="0">
                <a:latin typeface="Arial" pitchFamily="34" charset="0"/>
                <a:cs typeface="Arial" pitchFamily="34" charset="0"/>
              </a:rPr>
              <a:t> </a:t>
            </a:r>
            <a:r>
              <a:rPr lang="en-US" sz="1600" dirty="0" err="1">
                <a:latin typeface="Arial" pitchFamily="34" charset="0"/>
                <a:cs typeface="Arial" pitchFamily="34" charset="0"/>
              </a:rPr>
              <a:t>qolishi</a:t>
            </a:r>
            <a:r>
              <a:rPr lang="en-US" sz="1600" dirty="0">
                <a:latin typeface="Arial" pitchFamily="34" charset="0"/>
                <a:cs typeface="Arial" pitchFamily="34" charset="0"/>
              </a:rPr>
              <a:t> </a:t>
            </a:r>
            <a:r>
              <a:rPr lang="en-US" sz="1600" dirty="0" err="1">
                <a:latin typeface="Arial" pitchFamily="34" charset="0"/>
                <a:cs typeface="Arial" pitchFamily="34" charset="0"/>
              </a:rPr>
              <a:t>uchun</a:t>
            </a:r>
            <a:r>
              <a:rPr lang="en-US" sz="1600" dirty="0">
                <a:latin typeface="Arial" pitchFamily="34" charset="0"/>
                <a:cs typeface="Arial" pitchFamily="34" charset="0"/>
              </a:rPr>
              <a:t> </a:t>
            </a:r>
            <a:r>
              <a:rPr lang="en-US" sz="1600" dirty="0" err="1">
                <a:latin typeface="Arial" pitchFamily="34" charset="0"/>
                <a:cs typeface="Arial" pitchFamily="34" charset="0"/>
              </a:rPr>
              <a:t>yana</a:t>
            </a:r>
            <a:r>
              <a:rPr lang="en-US" sz="1600" dirty="0">
                <a:latin typeface="Arial" pitchFamily="34" charset="0"/>
                <a:cs typeface="Arial" pitchFamily="34" charset="0"/>
              </a:rPr>
              <a:t> </a:t>
            </a:r>
            <a:r>
              <a:rPr lang="en-US" sz="1600" dirty="0" err="1">
                <a:latin typeface="Arial" pitchFamily="34" charset="0"/>
                <a:cs typeface="Arial" pitchFamily="34" charset="0"/>
              </a:rPr>
              <a:t>kimningdir</a:t>
            </a:r>
            <a:r>
              <a:rPr lang="en-US" sz="1600" dirty="0">
                <a:latin typeface="Arial" pitchFamily="34" charset="0"/>
                <a:cs typeface="Arial" pitchFamily="34" charset="0"/>
              </a:rPr>
              <a:t> </a:t>
            </a:r>
            <a:r>
              <a:rPr lang="en-US" sz="1600" dirty="0" err="1">
                <a:latin typeface="Arial" pitchFamily="34" charset="0"/>
                <a:cs typeface="Arial" pitchFamily="34" charset="0"/>
              </a:rPr>
              <a:t>yordamiga</a:t>
            </a:r>
            <a:r>
              <a:rPr lang="en-US" sz="1600" dirty="0">
                <a:latin typeface="Arial" pitchFamily="34" charset="0"/>
                <a:cs typeface="Arial" pitchFamily="34" charset="0"/>
              </a:rPr>
              <a:t> </a:t>
            </a:r>
            <a:r>
              <a:rPr lang="en-US" sz="1600" dirty="0" err="1">
                <a:latin typeface="Arial" pitchFamily="34" charset="0"/>
                <a:cs typeface="Arial" pitchFamily="34" charset="0"/>
              </a:rPr>
              <a:t>muhtoj</a:t>
            </a:r>
            <a:r>
              <a:rPr lang="en-US" sz="1600" dirty="0">
                <a:latin typeface="Arial" pitchFamily="34" charset="0"/>
                <a:cs typeface="Arial" pitchFamily="34" charset="0"/>
              </a:rPr>
              <a:t> </a:t>
            </a:r>
            <a:r>
              <a:rPr lang="en-US" sz="1600" dirty="0" err="1">
                <a:latin typeface="Arial" pitchFamily="34" charset="0"/>
                <a:cs typeface="Arial" pitchFamily="34" charset="0"/>
              </a:rPr>
              <a:t>bo'ladi</a:t>
            </a:r>
            <a:r>
              <a:rPr lang="en-US" sz="1600" dirty="0">
                <a:latin typeface="Arial" pitchFamily="34" charset="0"/>
                <a:cs typeface="Arial" pitchFamily="34" charset="0"/>
              </a:rPr>
              <a:t>. Bu </a:t>
            </a:r>
            <a:r>
              <a:rPr lang="en-US" sz="1600" dirty="0" err="1">
                <a:latin typeface="Arial" pitchFamily="34" charset="0"/>
                <a:cs typeface="Arial" pitchFamily="34" charset="0"/>
              </a:rPr>
              <a:t>davrda</a:t>
            </a:r>
            <a:r>
              <a:rPr lang="en-US" sz="1600" dirty="0">
                <a:latin typeface="Arial" pitchFamily="34" charset="0"/>
                <a:cs typeface="Arial" pitchFamily="34" charset="0"/>
              </a:rPr>
              <a:t> bola 19 </a:t>
            </a:r>
            <a:r>
              <a:rPr lang="en-US" sz="1600" dirty="0" err="1">
                <a:latin typeface="Arial" pitchFamily="34" charset="0"/>
                <a:cs typeface="Arial" pitchFamily="34" charset="0"/>
              </a:rPr>
              <a:t>yoshga</a:t>
            </a:r>
            <a:r>
              <a:rPr lang="en-US" sz="1600" dirty="0">
                <a:latin typeface="Arial" pitchFamily="34" charset="0"/>
                <a:cs typeface="Arial" pitchFamily="34" charset="0"/>
              </a:rPr>
              <a:t> </a:t>
            </a:r>
            <a:r>
              <a:rPr lang="en-US" sz="1600" dirty="0" err="1">
                <a:latin typeface="Arial" pitchFamily="34" charset="0"/>
                <a:cs typeface="Arial" pitchFamily="34" charset="0"/>
              </a:rPr>
              <a:t>kirgan</a:t>
            </a:r>
            <a:r>
              <a:rPr lang="en-US" sz="1600" dirty="0">
                <a:latin typeface="Arial" pitchFamily="34" charset="0"/>
                <a:cs typeface="Arial" pitchFamily="34" charset="0"/>
              </a:rPr>
              <a:t> </a:t>
            </a:r>
            <a:r>
              <a:rPr lang="en-US" sz="1600" dirty="0" err="1">
                <a:latin typeface="Arial" pitchFamily="34" charset="0"/>
                <a:cs typeface="Arial" pitchFamily="34" charset="0"/>
              </a:rPr>
              <a:t>bo'lib</a:t>
            </a:r>
            <a:r>
              <a:rPr lang="en-US" sz="1600" dirty="0">
                <a:latin typeface="Arial" pitchFamily="34" charset="0"/>
                <a:cs typeface="Arial" pitchFamily="34" charset="0"/>
              </a:rPr>
              <a:t>, </a:t>
            </a:r>
            <a:r>
              <a:rPr lang="en-US" sz="1600" dirty="0" err="1">
                <a:latin typeface="Arial" pitchFamily="34" charset="0"/>
                <a:cs typeface="Arial" pitchFamily="34" charset="0"/>
              </a:rPr>
              <a:t>ota-onasi</a:t>
            </a:r>
            <a:r>
              <a:rPr lang="en-US" sz="1600" dirty="0">
                <a:latin typeface="Arial" pitchFamily="34" charset="0"/>
                <a:cs typeface="Arial" pitchFamily="34" charset="0"/>
              </a:rPr>
              <a:t> ham </a:t>
            </a:r>
            <a:r>
              <a:rPr lang="en-US" sz="1600" dirty="0" err="1">
                <a:latin typeface="Arial" pitchFamily="34" charset="0"/>
                <a:cs typeface="Arial" pitchFamily="34" charset="0"/>
              </a:rPr>
              <a:t>o'rta</a:t>
            </a:r>
            <a:r>
              <a:rPr lang="en-US" sz="1600" dirty="0">
                <a:latin typeface="Arial" pitchFamily="34" charset="0"/>
                <a:cs typeface="Arial" pitchFamily="34" charset="0"/>
              </a:rPr>
              <a:t> </a:t>
            </a:r>
            <a:r>
              <a:rPr lang="en-US" sz="1600" dirty="0" err="1">
                <a:latin typeface="Arial" pitchFamily="34" charset="0"/>
                <a:cs typeface="Arial" pitchFamily="34" charset="0"/>
              </a:rPr>
              <a:t>yoki</a:t>
            </a:r>
            <a:r>
              <a:rPr lang="en-US" sz="1600" dirty="0">
                <a:latin typeface="Arial" pitchFamily="34" charset="0"/>
                <a:cs typeface="Arial" pitchFamily="34" charset="0"/>
              </a:rPr>
              <a:t> </a:t>
            </a:r>
            <a:r>
              <a:rPr lang="en-US" sz="1600" dirty="0" err="1">
                <a:latin typeface="Arial" pitchFamily="34" charset="0"/>
                <a:cs typeface="Arial" pitchFamily="34" charset="0"/>
              </a:rPr>
              <a:t>undan</a:t>
            </a:r>
            <a:r>
              <a:rPr lang="en-US" sz="1600" dirty="0">
                <a:latin typeface="Arial" pitchFamily="34" charset="0"/>
                <a:cs typeface="Arial" pitchFamily="34" charset="0"/>
              </a:rPr>
              <a:t> </a:t>
            </a:r>
            <a:r>
              <a:rPr lang="en-US" sz="1600" dirty="0" err="1">
                <a:latin typeface="Arial" pitchFamily="34" charset="0"/>
                <a:cs typeface="Arial" pitchFamily="34" charset="0"/>
              </a:rPr>
              <a:t>katta</a:t>
            </a:r>
            <a:r>
              <a:rPr lang="en-US" sz="1600" dirty="0">
                <a:latin typeface="Arial" pitchFamily="34" charset="0"/>
                <a:cs typeface="Arial" pitchFamily="34" charset="0"/>
              </a:rPr>
              <a:t> </a:t>
            </a:r>
            <a:r>
              <a:rPr lang="en-US" sz="1600" dirty="0" err="1">
                <a:latin typeface="Arial" pitchFamily="34" charset="0"/>
                <a:cs typeface="Arial" pitchFamily="34" charset="0"/>
              </a:rPr>
              <a:t>yoshli</a:t>
            </a:r>
            <a:r>
              <a:rPr lang="en-US" sz="1600" dirty="0">
                <a:latin typeface="Arial" pitchFamily="34" charset="0"/>
                <a:cs typeface="Arial" pitchFamily="34" charset="0"/>
              </a:rPr>
              <a:t> </a:t>
            </a:r>
            <a:r>
              <a:rPr lang="en-US" sz="1600" dirty="0" err="1">
                <a:latin typeface="Arial" pitchFamily="34" charset="0"/>
                <a:cs typeface="Arial" pitchFamily="34" charset="0"/>
              </a:rPr>
              <a:t>bo'ladi</a:t>
            </a:r>
            <a:r>
              <a:rPr lang="en-US" sz="1600" dirty="0">
                <a:latin typeface="Arial" pitchFamily="34" charset="0"/>
                <a:cs typeface="Arial" pitchFamily="34" charset="0"/>
              </a:rPr>
              <a:t>. </a:t>
            </a:r>
            <a:r>
              <a:rPr lang="en-US" sz="1600" dirty="0" err="1">
                <a:latin typeface="Arial" pitchFamily="34" charset="0"/>
                <a:cs typeface="Arial" pitchFamily="34" charset="0"/>
              </a:rPr>
              <a:t>Kollej</a:t>
            </a:r>
            <a:r>
              <a:rPr lang="en-US" sz="1600" dirty="0">
                <a:latin typeface="Arial" pitchFamily="34" charset="0"/>
                <a:cs typeface="Arial" pitchFamily="34" charset="0"/>
              </a:rPr>
              <a:t> </a:t>
            </a:r>
            <a:r>
              <a:rPr lang="en-US" sz="1600" dirty="0" err="1">
                <a:latin typeface="Arial" pitchFamily="34" charset="0"/>
                <a:cs typeface="Arial" pitchFamily="34" charset="0"/>
              </a:rPr>
              <a:t>yoki</a:t>
            </a:r>
            <a:r>
              <a:rPr lang="en-US" sz="1600" dirty="0">
                <a:latin typeface="Arial" pitchFamily="34" charset="0"/>
                <a:cs typeface="Arial" pitchFamily="34" charset="0"/>
              </a:rPr>
              <a:t> </a:t>
            </a:r>
            <a:r>
              <a:rPr lang="en-US" sz="1600" dirty="0" err="1">
                <a:latin typeface="Arial" pitchFamily="34" charset="0"/>
                <a:cs typeface="Arial" pitchFamily="34" charset="0"/>
              </a:rPr>
              <a:t>boshqa</a:t>
            </a:r>
            <a:r>
              <a:rPr lang="en-US" sz="1600" dirty="0">
                <a:latin typeface="Arial" pitchFamily="34" charset="0"/>
                <a:cs typeface="Arial" pitchFamily="34" charset="0"/>
              </a:rPr>
              <a:t> </a:t>
            </a:r>
            <a:r>
              <a:rPr lang="en-US" sz="1600" dirty="0" err="1">
                <a:latin typeface="Arial" pitchFamily="34" charset="0"/>
                <a:cs typeface="Arial" pitchFamily="34" charset="0"/>
              </a:rPr>
              <a:t>turdagi</a:t>
            </a:r>
            <a:r>
              <a:rPr lang="en-US" sz="1600" dirty="0">
                <a:latin typeface="Arial" pitchFamily="34" charset="0"/>
                <a:cs typeface="Arial" pitchFamily="34" charset="0"/>
              </a:rPr>
              <a:t> </a:t>
            </a:r>
            <a:r>
              <a:rPr lang="en-US" sz="1600" dirty="0" err="1">
                <a:latin typeface="Arial" pitchFamily="34" charset="0"/>
                <a:cs typeface="Arial" pitchFamily="34" charset="0"/>
              </a:rPr>
              <a:t>ta'limga</a:t>
            </a:r>
            <a:r>
              <a:rPr lang="en-US" sz="1600" dirty="0">
                <a:latin typeface="Arial" pitchFamily="34" charset="0"/>
                <a:cs typeface="Arial" pitchFamily="34" charset="0"/>
              </a:rPr>
              <a:t> </a:t>
            </a:r>
            <a:r>
              <a:rPr lang="en-US" sz="1600" dirty="0" err="1">
                <a:latin typeface="Arial" pitchFamily="34" charset="0"/>
                <a:cs typeface="Arial" pitchFamily="34" charset="0"/>
              </a:rPr>
              <a:t>jalb</a:t>
            </a:r>
            <a:r>
              <a:rPr lang="en-US" sz="1600" dirty="0">
                <a:latin typeface="Arial" pitchFamily="34" charset="0"/>
                <a:cs typeface="Arial" pitchFamily="34" charset="0"/>
              </a:rPr>
              <a:t> </a:t>
            </a:r>
            <a:r>
              <a:rPr lang="en-US" sz="1600" dirty="0" err="1">
                <a:latin typeface="Arial" pitchFamily="34" charset="0"/>
                <a:cs typeface="Arial" pitchFamily="34" charset="0"/>
              </a:rPr>
              <a:t>etilmasa</a:t>
            </a:r>
            <a:r>
              <a:rPr lang="en-US" sz="1600" dirty="0">
                <a:latin typeface="Arial" pitchFamily="34" charset="0"/>
                <a:cs typeface="Arial" pitchFamily="34" charset="0"/>
              </a:rPr>
              <a:t>, </a:t>
            </a:r>
            <a:r>
              <a:rPr lang="en-US" sz="1600" dirty="0" err="1">
                <a:latin typeface="Arial" pitchFamily="34" charset="0"/>
                <a:cs typeface="Arial" pitchFamily="34" charset="0"/>
              </a:rPr>
              <a:t>bu</a:t>
            </a:r>
            <a:r>
              <a:rPr lang="en-US" sz="1600" dirty="0">
                <a:latin typeface="Arial" pitchFamily="34" charset="0"/>
                <a:cs typeface="Arial" pitchFamily="34" charset="0"/>
              </a:rPr>
              <a:t> </a:t>
            </a:r>
            <a:r>
              <a:rPr lang="en-US" sz="1600" dirty="0" err="1">
                <a:latin typeface="Arial" pitchFamily="34" charset="0"/>
                <a:cs typeface="Arial" pitchFamily="34" charset="0"/>
              </a:rPr>
              <a:t>shaxs</a:t>
            </a:r>
            <a:r>
              <a:rPr lang="en-US" sz="1600" dirty="0">
                <a:latin typeface="Arial" pitchFamily="34" charset="0"/>
                <a:cs typeface="Arial" pitchFamily="34" charset="0"/>
              </a:rPr>
              <a:t> </a:t>
            </a:r>
            <a:r>
              <a:rPr lang="en-US" sz="1600" dirty="0" err="1">
                <a:latin typeface="Arial" pitchFamily="34" charset="0"/>
                <a:cs typeface="Arial" pitchFamily="34" charset="0"/>
              </a:rPr>
              <a:t>oilasi</a:t>
            </a:r>
            <a:r>
              <a:rPr lang="en-US" sz="1600" dirty="0">
                <a:latin typeface="Arial" pitchFamily="34" charset="0"/>
                <a:cs typeface="Arial" pitchFamily="34" charset="0"/>
              </a:rPr>
              <a:t> </a:t>
            </a:r>
            <a:r>
              <a:rPr lang="en-US" sz="1600" dirty="0" err="1">
                <a:latin typeface="Arial" pitchFamily="34" charset="0"/>
                <a:cs typeface="Arial" pitchFamily="34" charset="0"/>
              </a:rPr>
              <a:t>qaramog'ida</a:t>
            </a:r>
            <a:r>
              <a:rPr lang="en-US" sz="1600" dirty="0">
                <a:latin typeface="Arial" pitchFamily="34" charset="0"/>
                <a:cs typeface="Arial" pitchFamily="34" charset="0"/>
              </a:rPr>
              <a:t> </a:t>
            </a:r>
            <a:r>
              <a:rPr lang="en-US" sz="1600" dirty="0" err="1">
                <a:latin typeface="Arial" pitchFamily="34" charset="0"/>
                <a:cs typeface="Arial" pitchFamily="34" charset="0"/>
              </a:rPr>
              <a:t>qoladi</a:t>
            </a:r>
            <a:r>
              <a:rPr lang="en-US" sz="1600" dirty="0">
                <a:latin typeface="Arial" pitchFamily="34" charset="0"/>
                <a:cs typeface="Arial" pitchFamily="34" charset="0"/>
              </a:rPr>
              <a:t>.</a:t>
            </a:r>
          </a:p>
        </p:txBody>
      </p:sp>
      <p:sp>
        <p:nvSpPr>
          <p:cNvPr id="3076" name="Rectangle 4"/>
          <p:cNvSpPr>
            <a:spLocks noChangeArrowheads="1"/>
          </p:cNvSpPr>
          <p:nvPr/>
        </p:nvSpPr>
        <p:spPr bwMode="auto">
          <a:xfrm>
            <a:off x="0" y="39189"/>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78" name="Rectangle 6"/>
          <p:cNvSpPr>
            <a:spLocks noChangeArrowheads="1"/>
          </p:cNvSpPr>
          <p:nvPr/>
        </p:nvSpPr>
        <p:spPr bwMode="auto">
          <a:xfrm>
            <a:off x="1881050" y="692331"/>
            <a:ext cx="1216991" cy="92333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uz-Cyrl-UZ" dirty="0" smtClean="0">
                <a:latin typeface="Calibri" pitchFamily="34" charset="0"/>
                <a:ea typeface="Times New Roman" pitchFamily="18" charset="0"/>
                <a:cs typeface="Times New Roman" pitchFamily="18" charset="0"/>
              </a:rPr>
              <a:t>7 </a:t>
            </a:r>
            <a:r>
              <a:rPr lang="en-US" dirty="0" err="1" smtClean="0">
                <a:latin typeface="Calibri" pitchFamily="34" charset="0"/>
                <a:ea typeface="Times New Roman" pitchFamily="18" charset="0"/>
                <a:cs typeface="Times New Roman" pitchFamily="18" charset="0"/>
              </a:rPr>
              <a:t>yoshgacha</a:t>
            </a:r>
            <a:r>
              <a:rPr lang="en-US" dirty="0" smtClean="0">
                <a:latin typeface="Calibri" pitchFamily="34" charset="0"/>
                <a:ea typeface="Times New Roman" pitchFamily="18" charset="0"/>
                <a:cs typeface="Times New Roman" pitchFamily="18" charset="0"/>
              </a:rPr>
              <a:t> </a:t>
            </a:r>
            <a:r>
              <a:rPr lang="en-US" dirty="0" err="1" smtClean="0">
                <a:latin typeface="Calibri" pitchFamily="34" charset="0"/>
                <a:ea typeface="Times New Roman" pitchFamily="18" charset="0"/>
                <a:cs typeface="Times New Roman" pitchFamily="18" charset="0"/>
              </a:rPr>
              <a:t>uyda</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2" name="AutoShape 10"/>
          <p:cNvSpPr>
            <a:spLocks noChangeArrowheads="1"/>
          </p:cNvSpPr>
          <p:nvPr/>
        </p:nvSpPr>
        <p:spPr bwMode="auto">
          <a:xfrm>
            <a:off x="7101222" y="3801290"/>
            <a:ext cx="4804012" cy="2638697"/>
          </a:xfrm>
          <a:prstGeom prst="upArrowCallout">
            <a:avLst>
              <a:gd name="adj1" fmla="val 40278"/>
              <a:gd name="adj2" fmla="val 40278"/>
              <a:gd name="adj3" fmla="val 16667"/>
              <a:gd name="adj4" fmla="val 66667"/>
            </a:avLst>
          </a:prstGeom>
          <a:solidFill>
            <a:srgbClr val="FFFFFF"/>
          </a:solidFill>
          <a:ln w="31750">
            <a:solidFill>
              <a:srgbClr val="FEB80A"/>
            </a:solid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600" dirty="0" err="1">
                <a:latin typeface="Arial" pitchFamily="34" charset="0"/>
                <a:cs typeface="Arial" pitchFamily="34" charset="0"/>
              </a:rPr>
              <a:t>Chunki</a:t>
            </a:r>
            <a:r>
              <a:rPr lang="en-US" sz="1600" dirty="0">
                <a:latin typeface="Arial" pitchFamily="34" charset="0"/>
                <a:cs typeface="Arial" pitchFamily="34" charset="0"/>
              </a:rPr>
              <a:t> </a:t>
            </a:r>
            <a:r>
              <a:rPr lang="en-US" sz="1600" dirty="0" err="1">
                <a:latin typeface="Arial" pitchFamily="34" charset="0"/>
                <a:cs typeface="Arial" pitchFamily="34" charset="0"/>
              </a:rPr>
              <a:t>aksariyat</a:t>
            </a:r>
            <a:r>
              <a:rPr lang="en-US" sz="1600" dirty="0">
                <a:latin typeface="Arial" pitchFamily="34" charset="0"/>
                <a:cs typeface="Arial" pitchFamily="34" charset="0"/>
              </a:rPr>
              <a:t> </a:t>
            </a:r>
            <a:r>
              <a:rPr lang="en-US" sz="1600" dirty="0" err="1">
                <a:latin typeface="Arial" pitchFamily="34" charset="0"/>
                <a:cs typeface="Arial" pitchFamily="34" charset="0"/>
              </a:rPr>
              <a:t>ota-onalar</a:t>
            </a:r>
            <a:r>
              <a:rPr lang="en-US" sz="1600" dirty="0">
                <a:latin typeface="Arial" pitchFamily="34" charset="0"/>
                <a:cs typeface="Arial" pitchFamily="34" charset="0"/>
              </a:rPr>
              <a:t> </a:t>
            </a:r>
            <a:r>
              <a:rPr lang="en-US" sz="1600" dirty="0" err="1">
                <a:latin typeface="Arial" pitchFamily="34" charset="0"/>
                <a:cs typeface="Arial" pitchFamily="34" charset="0"/>
              </a:rPr>
              <a:t>avaylash</a:t>
            </a:r>
            <a:r>
              <a:rPr lang="en-US" sz="1600" dirty="0">
                <a:latin typeface="Arial" pitchFamily="34" charset="0"/>
                <a:cs typeface="Arial" pitchFamily="34" charset="0"/>
              </a:rPr>
              <a:t> </a:t>
            </a:r>
            <a:r>
              <a:rPr lang="en-US" sz="1600" dirty="0" err="1">
                <a:latin typeface="Arial" pitchFamily="34" charset="0"/>
                <a:cs typeface="Arial" pitchFamily="34" charset="0"/>
              </a:rPr>
              <a:t>maqsadida</a:t>
            </a:r>
            <a:r>
              <a:rPr lang="en-US" sz="1600" dirty="0">
                <a:latin typeface="Arial" pitchFamily="34" charset="0"/>
                <a:cs typeface="Arial" pitchFamily="34" charset="0"/>
              </a:rPr>
              <a:t> </a:t>
            </a:r>
            <a:r>
              <a:rPr lang="en-US" sz="1600" dirty="0" err="1">
                <a:latin typeface="Arial" pitchFamily="34" charset="0"/>
                <a:cs typeface="Arial" pitchFamily="34" charset="0"/>
              </a:rPr>
              <a:t>uyda</a:t>
            </a:r>
            <a:r>
              <a:rPr lang="en-US" sz="1600" dirty="0">
                <a:latin typeface="Arial" pitchFamily="34" charset="0"/>
                <a:cs typeface="Arial" pitchFamily="34" charset="0"/>
              </a:rPr>
              <a:t> </a:t>
            </a:r>
            <a:r>
              <a:rPr lang="en-US" sz="1600" dirty="0" err="1">
                <a:latin typeface="Arial" pitchFamily="34" charset="0"/>
                <a:cs typeface="Arial" pitchFamily="34" charset="0"/>
              </a:rPr>
              <a:t>boqib</a:t>
            </a:r>
            <a:r>
              <a:rPr lang="en-US" sz="1600" dirty="0">
                <a:latin typeface="Arial" pitchFamily="34" charset="0"/>
                <a:cs typeface="Arial" pitchFamily="34" charset="0"/>
              </a:rPr>
              <a:t> </a:t>
            </a:r>
            <a:r>
              <a:rPr lang="en-US" sz="1600" dirty="0" err="1">
                <a:latin typeface="Arial" pitchFamily="34" charset="0"/>
                <a:cs typeface="Arial" pitchFamily="34" charset="0"/>
              </a:rPr>
              <a:t>o'tirishga</a:t>
            </a:r>
            <a:r>
              <a:rPr lang="en-US" sz="1600" dirty="0">
                <a:latin typeface="Arial" pitchFamily="34" charset="0"/>
                <a:cs typeface="Arial" pitchFamily="34" charset="0"/>
              </a:rPr>
              <a:t> </a:t>
            </a:r>
            <a:r>
              <a:rPr lang="en-US" sz="1600" dirty="0" err="1">
                <a:latin typeface="Arial" pitchFamily="34" charset="0"/>
                <a:cs typeface="Arial" pitchFamily="34" charset="0"/>
              </a:rPr>
              <a:t>harakat</a:t>
            </a:r>
            <a:r>
              <a:rPr lang="en-US" sz="1600" dirty="0">
                <a:latin typeface="Arial" pitchFamily="34" charset="0"/>
                <a:cs typeface="Arial" pitchFamily="34" charset="0"/>
              </a:rPr>
              <a:t> </a:t>
            </a:r>
            <a:r>
              <a:rPr lang="en-US" sz="1600" dirty="0" err="1">
                <a:latin typeface="Arial" pitchFamily="34" charset="0"/>
                <a:cs typeface="Arial" pitchFamily="34" charset="0"/>
              </a:rPr>
              <a:t>qiladilar</a:t>
            </a:r>
            <a:r>
              <a:rPr lang="en-US" sz="1600" dirty="0">
                <a:latin typeface="Arial" pitchFamily="34" charset="0"/>
                <a:cs typeface="Arial" pitchFamily="34" charset="0"/>
              </a:rPr>
              <a:t>. </a:t>
            </a:r>
            <a:r>
              <a:rPr lang="en-US" sz="1600" dirty="0" err="1">
                <a:latin typeface="Arial" pitchFamily="34" charset="0"/>
                <a:cs typeface="Arial" pitchFamily="34" charset="0"/>
              </a:rPr>
              <a:t>Sabab</a:t>
            </a:r>
            <a:r>
              <a:rPr lang="en-US" sz="1600" dirty="0">
                <a:latin typeface="Arial" pitchFamily="34" charset="0"/>
                <a:cs typeface="Arial" pitchFamily="34" charset="0"/>
              </a:rPr>
              <a:t>: </a:t>
            </a:r>
            <a:r>
              <a:rPr lang="en-US" sz="1600" dirty="0" err="1">
                <a:latin typeface="Arial" pitchFamily="34" charset="0"/>
                <a:cs typeface="Arial" pitchFamily="34" charset="0"/>
              </a:rPr>
              <a:t>farzandining</a:t>
            </a:r>
            <a:r>
              <a:rPr lang="en-US" sz="1600" dirty="0">
                <a:latin typeface="Arial" pitchFamily="34" charset="0"/>
                <a:cs typeface="Arial" pitchFamily="34" charset="0"/>
              </a:rPr>
              <a:t> </a:t>
            </a:r>
            <a:r>
              <a:rPr lang="en-US" sz="1600" dirty="0" err="1">
                <a:latin typeface="Arial" pitchFamily="34" charset="0"/>
                <a:cs typeface="Arial" pitchFamily="34" charset="0"/>
              </a:rPr>
              <a:t>sog'lom</a:t>
            </a:r>
            <a:r>
              <a:rPr lang="en-US" sz="1600" dirty="0">
                <a:latin typeface="Arial" pitchFamily="34" charset="0"/>
                <a:cs typeface="Arial" pitchFamily="34" charset="0"/>
              </a:rPr>
              <a:t> </a:t>
            </a:r>
            <a:r>
              <a:rPr lang="en-US" sz="1600" dirty="0" err="1">
                <a:latin typeface="Arial" pitchFamily="34" charset="0"/>
                <a:cs typeface="Arial" pitchFamily="34" charset="0"/>
              </a:rPr>
              <a:t>insonlar</a:t>
            </a:r>
            <a:r>
              <a:rPr lang="en-US" sz="1600" dirty="0">
                <a:latin typeface="Arial" pitchFamily="34" charset="0"/>
                <a:cs typeface="Arial" pitchFamily="34" charset="0"/>
              </a:rPr>
              <a:t> </a:t>
            </a:r>
            <a:r>
              <a:rPr lang="en-US" sz="1600" dirty="0" err="1">
                <a:latin typeface="Arial" pitchFamily="34" charset="0"/>
                <a:cs typeface="Arial" pitchFamily="34" charset="0"/>
              </a:rPr>
              <a:t>orasida</a:t>
            </a:r>
            <a:r>
              <a:rPr lang="en-US" sz="1600" dirty="0">
                <a:latin typeface="Arial" pitchFamily="34" charset="0"/>
                <a:cs typeface="Arial" pitchFamily="34" charset="0"/>
              </a:rPr>
              <a:t> </a:t>
            </a:r>
            <a:r>
              <a:rPr lang="en-US" sz="1600" dirty="0" err="1">
                <a:latin typeface="Arial" pitchFamily="34" charset="0"/>
                <a:cs typeface="Arial" pitchFamily="34" charset="0"/>
              </a:rPr>
              <a:t>ishlab</a:t>
            </a:r>
            <a:r>
              <a:rPr lang="en-US" sz="1600" dirty="0">
                <a:latin typeface="Arial" pitchFamily="34" charset="0"/>
                <a:cs typeface="Arial" pitchFamily="34" charset="0"/>
              </a:rPr>
              <a:t> </a:t>
            </a:r>
            <a:r>
              <a:rPr lang="en-US" sz="1600" dirty="0" err="1">
                <a:latin typeface="Arial" pitchFamily="34" charset="0"/>
                <a:cs typeface="Arial" pitchFamily="34" charset="0"/>
              </a:rPr>
              <a:t>yoki</a:t>
            </a:r>
            <a:r>
              <a:rPr lang="en-US" sz="1600" dirty="0">
                <a:latin typeface="Arial" pitchFamily="34" charset="0"/>
                <a:cs typeface="Arial" pitchFamily="34" charset="0"/>
              </a:rPr>
              <a:t> </a:t>
            </a:r>
            <a:r>
              <a:rPr lang="en-US" sz="1600" dirty="0" err="1">
                <a:latin typeface="Arial" pitchFamily="34" charset="0"/>
                <a:cs typeface="Arial" pitchFamily="34" charset="0"/>
              </a:rPr>
              <a:t>boshqa</a:t>
            </a:r>
            <a:r>
              <a:rPr lang="en-US" sz="1600" dirty="0">
                <a:latin typeface="Arial" pitchFamily="34" charset="0"/>
                <a:cs typeface="Arial" pitchFamily="34" charset="0"/>
              </a:rPr>
              <a:t> </a:t>
            </a:r>
            <a:r>
              <a:rPr lang="en-US" sz="1600" dirty="0" err="1">
                <a:latin typeface="Arial" pitchFamily="34" charset="0"/>
                <a:cs typeface="Arial" pitchFamily="34" charset="0"/>
              </a:rPr>
              <a:t>munosabatlarga</a:t>
            </a:r>
            <a:r>
              <a:rPr lang="en-US" sz="1600" dirty="0">
                <a:latin typeface="Arial" pitchFamily="34" charset="0"/>
                <a:cs typeface="Arial" pitchFamily="34" charset="0"/>
              </a:rPr>
              <a:t> </a:t>
            </a:r>
            <a:r>
              <a:rPr lang="en-US" sz="1600" dirty="0" err="1">
                <a:latin typeface="Arial" pitchFamily="34" charset="0"/>
                <a:cs typeface="Arial" pitchFamily="34" charset="0"/>
              </a:rPr>
              <a:t>kirishishiga</a:t>
            </a:r>
            <a:r>
              <a:rPr lang="en-US" sz="1600" dirty="0">
                <a:latin typeface="Arial" pitchFamily="34" charset="0"/>
                <a:cs typeface="Arial" pitchFamily="34" charset="0"/>
              </a:rPr>
              <a:t> </a:t>
            </a:r>
            <a:r>
              <a:rPr lang="en-US" sz="1600" dirty="0" err="1">
                <a:latin typeface="Arial" pitchFamily="34" charset="0"/>
                <a:cs typeface="Arial" pitchFamily="34" charset="0"/>
              </a:rPr>
              <a:t>ishonchi</a:t>
            </a:r>
            <a:r>
              <a:rPr lang="en-US" sz="1600" dirty="0">
                <a:latin typeface="Arial" pitchFamily="34" charset="0"/>
                <a:cs typeface="Arial" pitchFamily="34" charset="0"/>
              </a:rPr>
              <a:t> </a:t>
            </a:r>
            <a:r>
              <a:rPr lang="en-US" sz="1600" dirty="0" err="1">
                <a:latin typeface="Arial" pitchFamily="34" charset="0"/>
                <a:cs typeface="Arial" pitchFamily="34" charset="0"/>
              </a:rPr>
              <a:t>yetmaydi</a:t>
            </a:r>
            <a:r>
              <a:rPr lang="en-US" sz="1600" dirty="0">
                <a:latin typeface="Arial" pitchFamily="34" charset="0"/>
                <a:cs typeface="Arial" pitchFamily="34" charset="0"/>
              </a:rPr>
              <a:t>. </a:t>
            </a:r>
            <a:r>
              <a:rPr lang="en-US" sz="1600" dirty="0" err="1">
                <a:latin typeface="Arial" pitchFamily="34" charset="0"/>
                <a:cs typeface="Arial" pitchFamily="34" charset="0"/>
              </a:rPr>
              <a:t>Boz</a:t>
            </a:r>
            <a:r>
              <a:rPr lang="en-US" sz="1600" dirty="0">
                <a:latin typeface="Arial" pitchFamily="34" charset="0"/>
                <a:cs typeface="Arial" pitchFamily="34" charset="0"/>
              </a:rPr>
              <a:t> </a:t>
            </a:r>
            <a:r>
              <a:rPr lang="en-US" sz="1600" dirty="0" err="1">
                <a:latin typeface="Arial" pitchFamily="34" charset="0"/>
                <a:cs typeface="Arial" pitchFamily="34" charset="0"/>
              </a:rPr>
              <a:t>ustiga</a:t>
            </a:r>
            <a:r>
              <a:rPr lang="en-US" sz="1600" dirty="0">
                <a:latin typeface="Arial" pitchFamily="34" charset="0"/>
                <a:cs typeface="Arial" pitchFamily="34" charset="0"/>
              </a:rPr>
              <a:t> </a:t>
            </a:r>
            <a:r>
              <a:rPr lang="en-US" sz="1600" dirty="0" err="1">
                <a:latin typeface="Arial" pitchFamily="34" charset="0"/>
                <a:cs typeface="Arial" pitchFamily="34" charset="0"/>
              </a:rPr>
              <a:t>ular</a:t>
            </a:r>
            <a:r>
              <a:rPr lang="en-US" sz="1600" dirty="0">
                <a:latin typeface="Arial" pitchFamily="34" charset="0"/>
                <a:cs typeface="Arial" pitchFamily="34" charset="0"/>
              </a:rPr>
              <a:t> </a:t>
            </a:r>
            <a:r>
              <a:rPr lang="en-US" sz="1600" dirty="0" err="1">
                <a:latin typeface="Arial" pitchFamily="34" charset="0"/>
                <a:cs typeface="Arial" pitchFamily="34" charset="0"/>
              </a:rPr>
              <a:t>atrofdagilarning</a:t>
            </a:r>
            <a:r>
              <a:rPr lang="en-US" sz="1600" dirty="0">
                <a:latin typeface="Arial" pitchFamily="34" charset="0"/>
                <a:cs typeface="Arial" pitchFamily="34" charset="0"/>
              </a:rPr>
              <a:t> </a:t>
            </a:r>
            <a:r>
              <a:rPr lang="en-US" sz="1600" dirty="0" err="1">
                <a:latin typeface="Arial" pitchFamily="34" charset="0"/>
                <a:cs typeface="Arial" pitchFamily="34" charset="0"/>
              </a:rPr>
              <a:t>farzandiga</a:t>
            </a:r>
            <a:r>
              <a:rPr lang="en-US" sz="1600" dirty="0">
                <a:latin typeface="Arial" pitchFamily="34" charset="0"/>
                <a:cs typeface="Arial" pitchFamily="34" charset="0"/>
              </a:rPr>
              <a:t> </a:t>
            </a:r>
            <a:r>
              <a:rPr lang="en-US" sz="1600" dirty="0" err="1">
                <a:latin typeface="Arial" pitchFamily="34" charset="0"/>
                <a:cs typeface="Arial" pitchFamily="34" charset="0"/>
              </a:rPr>
              <a:t>nisbatan</a:t>
            </a:r>
            <a:r>
              <a:rPr lang="en-US" sz="1600" dirty="0">
                <a:latin typeface="Arial" pitchFamily="34" charset="0"/>
                <a:cs typeface="Arial" pitchFamily="34" charset="0"/>
              </a:rPr>
              <a:t> </a:t>
            </a:r>
            <a:r>
              <a:rPr lang="en-US" sz="1600" dirty="0" err="1">
                <a:latin typeface="Arial" pitchFamily="34" charset="0"/>
                <a:cs typeface="Arial" pitchFamily="34" charset="0"/>
              </a:rPr>
              <a:t>salbiy</a:t>
            </a:r>
            <a:r>
              <a:rPr lang="en-US" sz="1600" dirty="0">
                <a:latin typeface="Arial" pitchFamily="34" charset="0"/>
                <a:cs typeface="Arial" pitchFamily="34" charset="0"/>
              </a:rPr>
              <a:t> </a:t>
            </a:r>
            <a:r>
              <a:rPr lang="en-US" sz="1600" dirty="0" err="1">
                <a:latin typeface="Arial" pitchFamily="34" charset="0"/>
                <a:cs typeface="Arial" pitchFamily="34" charset="0"/>
              </a:rPr>
              <a:t>munosabat</a:t>
            </a:r>
            <a:r>
              <a:rPr lang="en-US" sz="1600" dirty="0">
                <a:latin typeface="Arial" pitchFamily="34" charset="0"/>
                <a:cs typeface="Arial" pitchFamily="34" charset="0"/>
              </a:rPr>
              <a:t> </a:t>
            </a:r>
            <a:r>
              <a:rPr lang="en-US" sz="1600" dirty="0" err="1">
                <a:latin typeface="Arial" pitchFamily="34" charset="0"/>
                <a:cs typeface="Arial" pitchFamily="34" charset="0"/>
              </a:rPr>
              <a:t>qiladi</a:t>
            </a:r>
            <a:r>
              <a:rPr lang="en-US" sz="1600" dirty="0">
                <a:latin typeface="Arial" pitchFamily="34" charset="0"/>
                <a:cs typeface="Arial" pitchFamily="34" charset="0"/>
              </a:rPr>
              <a:t> </a:t>
            </a:r>
            <a:r>
              <a:rPr lang="en-US" sz="1600" dirty="0" err="1">
                <a:latin typeface="Arial" pitchFamily="34" charset="0"/>
                <a:cs typeface="Arial" pitchFamily="34" charset="0"/>
              </a:rPr>
              <a:t>degan</a:t>
            </a:r>
            <a:r>
              <a:rPr lang="en-US" sz="1600" dirty="0">
                <a:latin typeface="Arial" pitchFamily="34" charset="0"/>
                <a:cs typeface="Arial" pitchFamily="34" charset="0"/>
              </a:rPr>
              <a:t> </a:t>
            </a:r>
            <a:r>
              <a:rPr lang="en-US" sz="1600" dirty="0" err="1">
                <a:latin typeface="Arial" pitchFamily="34" charset="0"/>
                <a:cs typeface="Arial" pitchFamily="34" charset="0"/>
              </a:rPr>
              <a:t>xavotirda</a:t>
            </a:r>
            <a:r>
              <a:rPr lang="en-US" sz="1600" dirty="0">
                <a:latin typeface="Arial" pitchFamily="34" charset="0"/>
                <a:cs typeface="Arial" pitchFamily="34" charset="0"/>
              </a:rPr>
              <a:t> </a:t>
            </a:r>
            <a:r>
              <a:rPr lang="en-US" sz="1600" dirty="0" err="1">
                <a:latin typeface="Arial" pitchFamily="34" charset="0"/>
                <a:cs typeface="Arial" pitchFamily="34" charset="0"/>
              </a:rPr>
              <a:t>bo'ladilar</a:t>
            </a:r>
            <a:r>
              <a:rPr lang="en-US" sz="1600" dirty="0">
                <a:latin typeface="Arial" pitchFamily="34" charset="0"/>
                <a:cs typeface="Arial" pitchFamily="34" charset="0"/>
              </a:rPr>
              <a:t>. </a:t>
            </a:r>
          </a:p>
        </p:txBody>
      </p:sp>
      <p:pic>
        <p:nvPicPr>
          <p:cNvPr id="13" name="Picture 2" descr="ÐÐ°ÑÑÐ¸Ð½ÐºÐ¸ Ð¿Ð¾ Ð·Ð°Ð¿ÑÐ¾ÑÑ school boy and girl"/>
          <p:cNvPicPr>
            <a:picLocks noChangeAspect="1" noChangeArrowheads="1"/>
          </p:cNvPicPr>
          <p:nvPr/>
        </p:nvPicPr>
        <p:blipFill rotWithShape="1">
          <a:blip r:embed="rId2">
            <a:extLst>
              <a:ext uri="{28A0092B-C50C-407E-A947-70E740481C1C}">
                <a14:useLocalDpi xmlns:a14="http://schemas.microsoft.com/office/drawing/2010/main" val="0"/>
              </a:ext>
            </a:extLst>
          </a:blip>
          <a:srcRect b="7291"/>
          <a:stretch/>
        </p:blipFill>
        <p:spPr bwMode="auto">
          <a:xfrm>
            <a:off x="4173949" y="491661"/>
            <a:ext cx="1194886" cy="10630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ÐÐ°ÑÑÐ¸Ð½ÐºÐ¸ Ð¿Ð¾ Ð·Ð°Ð¿ÑÐ¾ÑÑ Ð²ÐµÐºÑÐ¾Ñ Ð¾Ð±ÑÐ°Ð·Ð¾Ð²Ð°ÑÐµÐ»ÑÐ½ÑÐ¹ ÑÑÐ°Ð½Ð´Ð°ÑÑ Ð²ÐµÐºÑÐ¾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2410" y="661173"/>
            <a:ext cx="1152128" cy="9535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descr="ÐÐ°ÑÑÐ¸Ð½ÐºÐ¸ Ð¿Ð¾ Ð·Ð°Ð¿ÑÐ¾ÑÑ ÑÑÑÐµÐ»Ðº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928" y="788673"/>
            <a:ext cx="857256" cy="785818"/>
          </a:xfrm>
          <a:prstGeom prst="rect">
            <a:avLst/>
          </a:prstGeom>
          <a:noFill/>
          <a:extLst>
            <a:ext uri="{909E8E84-426E-40DD-AFC4-6F175D3DCCD1}">
              <a14:hiddenFill xmlns:a14="http://schemas.microsoft.com/office/drawing/2010/main">
                <a:solidFill>
                  <a:srgbClr val="FFFFFF"/>
                </a:solidFill>
              </a14:hiddenFill>
            </a:ext>
          </a:extLst>
        </p:spPr>
      </p:pic>
      <p:sp>
        <p:nvSpPr>
          <p:cNvPr id="3083" name="AutoShape 11"/>
          <p:cNvSpPr>
            <a:spLocks noChangeArrowheads="1"/>
          </p:cNvSpPr>
          <p:nvPr/>
        </p:nvSpPr>
        <p:spPr bwMode="auto">
          <a:xfrm>
            <a:off x="136478" y="3801291"/>
            <a:ext cx="6196015" cy="2638697"/>
          </a:xfrm>
          <a:prstGeom prst="rightArrowCallout">
            <a:avLst>
              <a:gd name="adj1" fmla="val 25000"/>
              <a:gd name="adj2" fmla="val 25000"/>
              <a:gd name="adj3" fmla="val 21402"/>
              <a:gd name="adj4" fmla="val 66667"/>
            </a:avLst>
          </a:prstGeom>
          <a:solidFill>
            <a:srgbClr val="FFFFFF"/>
          </a:solidFill>
          <a:ln w="38100">
            <a:solidFill>
              <a:srgbClr val="FEB80A"/>
            </a:solidFill>
            <a:miter lim="800000"/>
            <a:headEnd/>
            <a:tailEnd/>
          </a:ln>
        </p:spPr>
        <p:txBody>
          <a:bodyPr vert="horz" wrap="square" lIns="91440" tIns="45720" rIns="91440" bIns="45720" numCol="1" anchor="t" anchorCtr="0" compatLnSpc="1">
            <a:prstTxWarp prst="textNoShape">
              <a:avLst/>
            </a:prstTxWarp>
          </a:bodyPr>
          <a:lstStyle/>
          <a:p>
            <a:pPr algn="just"/>
            <a:r>
              <a:rPr lang="en-US" sz="1400" dirty="0">
                <a:latin typeface="Times New Roman" pitchFamily="18" charset="0"/>
                <a:cs typeface="Times New Roman" pitchFamily="18" charset="0"/>
              </a:rPr>
              <a:t> </a:t>
            </a:r>
            <a:r>
              <a:rPr lang="en-US" sz="1600" dirty="0" err="1">
                <a:latin typeface="Times New Roman" pitchFamily="18" charset="0"/>
                <a:cs typeface="Times New Roman" pitchFamily="18" charset="0"/>
              </a:rPr>
              <a:t>Natijada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imkoniyati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cheklangan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shaxs</a:t>
            </a:r>
            <a:r>
              <a:rPr lang="en-US" sz="1600" dirty="0">
                <a:latin typeface="Times New Roman" pitchFamily="18" charset="0"/>
                <a:cs typeface="Times New Roman" pitchFamily="18" charset="0"/>
              </a:rPr>
              <a:t> tor </a:t>
            </a:r>
            <a:r>
              <a:rPr lang="en-US" sz="1600" dirty="0" err="1">
                <a:latin typeface="Times New Roman" pitchFamily="18" charset="0"/>
                <a:cs typeface="Times New Roman" pitchFamily="18" charset="0"/>
              </a:rPr>
              <a:t>doiradagi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kishilar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jamoasida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qolishga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mahkum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bo'ladi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oila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quradi</a:t>
            </a:r>
            <a:r>
              <a:rPr lang="en-US" sz="1600" dirty="0">
                <a:latin typeface="Times New Roman" pitchFamily="18" charset="0"/>
                <a:cs typeface="Times New Roman" pitchFamily="18" charset="0"/>
              </a:rPr>
              <a:t>. Agar </a:t>
            </a:r>
            <a:r>
              <a:rPr lang="en-US" sz="1600" dirty="0" err="1">
                <a:latin typeface="Times New Roman" pitchFamily="18" charset="0"/>
                <a:cs typeface="Times New Roman" pitchFamily="18" charset="0"/>
              </a:rPr>
              <a:t>turmush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o'rtog'i</a:t>
            </a:r>
            <a:r>
              <a:rPr lang="en-US" sz="1600" dirty="0">
                <a:latin typeface="Times New Roman" pitchFamily="18" charset="0"/>
                <a:cs typeface="Times New Roman" pitchFamily="18" charset="0"/>
              </a:rPr>
              <a:t> ham </a:t>
            </a:r>
            <a:r>
              <a:rPr lang="en-US" sz="1600" dirty="0" err="1">
                <a:latin typeface="Times New Roman" pitchFamily="18" charset="0"/>
                <a:cs typeface="Times New Roman" pitchFamily="18" charset="0"/>
              </a:rPr>
              <a:t>o'zi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kabi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bo'lsa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ota-ona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yana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kichik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oilani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tortishi»ga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to'g'ri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keladi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Ular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bolalik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bo'lsa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yana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mas'uliyat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ko'payadi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Biroq</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davrda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ota-onaning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yoshi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ancha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ulg'ayib</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ularning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o'zlari</a:t>
            </a:r>
            <a:r>
              <a:rPr lang="en-US" sz="1600" dirty="0">
                <a:latin typeface="Times New Roman" pitchFamily="18" charset="0"/>
                <a:cs typeface="Times New Roman" pitchFamily="18" charset="0"/>
              </a:rPr>
              <a:t> ham </a:t>
            </a:r>
            <a:r>
              <a:rPr lang="en-US" sz="1600" dirty="0" err="1">
                <a:latin typeface="Times New Roman" pitchFamily="18" charset="0"/>
                <a:cs typeface="Times New Roman" pitchFamily="18" charset="0"/>
              </a:rPr>
              <a:t>o'zgalar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g'amxo'rligiga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muhtoj</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bo'lishlari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mumkin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Demak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ota-ona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keksalikkacha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shu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bolasining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taqdirini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o'ylash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bilan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umr</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kechiradi</a:t>
            </a:r>
            <a:r>
              <a:rPr lang="en-US" sz="1600" dirty="0">
                <a:latin typeface="Times New Roman" pitchFamily="18" charset="0"/>
                <a:cs typeface="Times New Roman" pitchFamily="18" charset="0"/>
              </a:rPr>
              <a:t>.</a:t>
            </a:r>
          </a:p>
        </p:txBody>
      </p:sp>
      <p:pic>
        <p:nvPicPr>
          <p:cNvPr id="19" name="Picture 4" descr="C:\Users\Monitoring-4\Desktop\logo\images (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7497" y="4402184"/>
            <a:ext cx="2116183" cy="18026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Выноска со стрелкой вниз 19"/>
          <p:cNvSpPr/>
          <p:nvPr/>
        </p:nvSpPr>
        <p:spPr>
          <a:xfrm>
            <a:off x="4454435" y="3200400"/>
            <a:ext cx="2207623" cy="1267097"/>
          </a:xfrm>
          <a:prstGeom prst="down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t> </a:t>
            </a:r>
            <a:r>
              <a:rPr lang="en-US" sz="1400" dirty="0" err="1"/>
              <a:t>Oqibatda</a:t>
            </a:r>
            <a:r>
              <a:rPr lang="en-US" sz="1400" dirty="0"/>
              <a:t> bola </a:t>
            </a:r>
            <a:r>
              <a:rPr lang="en-US" sz="1400" dirty="0" err="1"/>
              <a:t>kasb-hunarsiz</a:t>
            </a:r>
            <a:r>
              <a:rPr lang="en-US" sz="1400" dirty="0"/>
              <a:t>, </a:t>
            </a:r>
            <a:r>
              <a:rPr lang="en-US" sz="1400" dirty="0" err="1"/>
              <a:t>o'zgalarning</a:t>
            </a:r>
            <a:r>
              <a:rPr lang="en-US" sz="1400" dirty="0"/>
              <a:t> </a:t>
            </a:r>
            <a:r>
              <a:rPr lang="en-US" sz="1400" dirty="0" err="1"/>
              <a:t>bir</a:t>
            </a:r>
            <a:r>
              <a:rPr lang="en-US" sz="1400" dirty="0"/>
              <a:t> </a:t>
            </a:r>
            <a:r>
              <a:rPr lang="en-US" sz="1400" dirty="0" err="1"/>
              <a:t>umrlik</a:t>
            </a:r>
            <a:r>
              <a:rPr lang="en-US" sz="1400" dirty="0"/>
              <a:t> </a:t>
            </a:r>
            <a:r>
              <a:rPr lang="en-US" sz="1400" dirty="0" err="1"/>
              <a:t>qaramog'ida</a:t>
            </a:r>
            <a:r>
              <a:rPr lang="en-US" sz="1400" dirty="0"/>
              <a:t> </a:t>
            </a:r>
            <a:r>
              <a:rPr lang="en-US" sz="1400" dirty="0" err="1"/>
              <a:t>qoladi</a:t>
            </a:r>
            <a:r>
              <a:rPr lang="en-US" sz="1400" dirty="0"/>
              <a:t>.</a:t>
            </a:r>
            <a:endParaRPr lang="ru-RU" sz="1400" dirty="0"/>
          </a:p>
        </p:txBody>
      </p:sp>
      <p:sp>
        <p:nvSpPr>
          <p:cNvPr id="23" name="Rectangle 9">
            <a:extLst>
              <a:ext uri="{FF2B5EF4-FFF2-40B4-BE49-F238E27FC236}">
                <a16:creationId xmlns:a16="http://schemas.microsoft.com/office/drawing/2014/main" id="{2785F37C-89B6-41A9-A866-76DFF5D6F5D3}"/>
              </a:ext>
            </a:extLst>
          </p:cNvPr>
          <p:cNvSpPr/>
          <p:nvPr/>
        </p:nvSpPr>
        <p:spPr>
          <a:xfrm>
            <a:off x="1417032" y="1108402"/>
            <a:ext cx="464019" cy="45914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26" name="Рисунок 25" descr="ÐÐ°ÑÑÐ¸Ð½ÐºÐ¸ Ð¿Ð¾ Ð·Ð°Ð¿ÑÐ¾ÑÑ ÐÐ½ÐºÐ»ÑÐ·Ð¸Ð²Ð½Ð¾Ðµ Ð¾Ð±ÑÐ°Ð·Ð¾Ð²Ð°Ð½Ð¸Ðµ Ð¸ÐºÐ¾Ð½ÐºÐ°"/>
          <p:cNvPicPr/>
          <p:nvPr/>
        </p:nvPicPr>
        <p:blipFill>
          <a:blip r:embed="rId6" cstate="print"/>
          <a:srcRect/>
          <a:stretch>
            <a:fillRect/>
          </a:stretch>
        </p:blipFill>
        <p:spPr bwMode="auto">
          <a:xfrm>
            <a:off x="339635" y="2153058"/>
            <a:ext cx="2152650" cy="1323975"/>
          </a:xfrm>
          <a:prstGeom prst="rect">
            <a:avLst/>
          </a:prstGeom>
          <a:noFill/>
          <a:ln w="9525">
            <a:noFill/>
            <a:miter lim="800000"/>
            <a:headEnd/>
            <a:tailEnd/>
          </a:ln>
        </p:spPr>
      </p:pic>
      <p:sp>
        <p:nvSpPr>
          <p:cNvPr id="27" name="Молния 26"/>
          <p:cNvSpPr/>
          <p:nvPr/>
        </p:nvSpPr>
        <p:spPr>
          <a:xfrm>
            <a:off x="705394" y="3435531"/>
            <a:ext cx="561703" cy="50945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Молния 27"/>
          <p:cNvSpPr/>
          <p:nvPr/>
        </p:nvSpPr>
        <p:spPr>
          <a:xfrm rot="5028465">
            <a:off x="9740536" y="1197427"/>
            <a:ext cx="561703" cy="50945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78"/>
                                        </p:tgtEl>
                                        <p:attrNameLst>
                                          <p:attrName>style.visibility</p:attrName>
                                        </p:attrNameLst>
                                      </p:cBhvr>
                                      <p:to>
                                        <p:strVal val="visible"/>
                                      </p:to>
                                    </p:set>
                                    <p:anim calcmode="lin" valueType="num">
                                      <p:cBhvr additive="base">
                                        <p:cTn id="18" dur="500" fill="hold"/>
                                        <p:tgtEl>
                                          <p:spTgt spid="3078"/>
                                        </p:tgtEl>
                                        <p:attrNameLst>
                                          <p:attrName>ppt_x</p:attrName>
                                        </p:attrNameLst>
                                      </p:cBhvr>
                                      <p:tavLst>
                                        <p:tav tm="0">
                                          <p:val>
                                            <p:strVal val="#ppt_x"/>
                                          </p:val>
                                        </p:tav>
                                        <p:tav tm="100000">
                                          <p:val>
                                            <p:strVal val="#ppt_x"/>
                                          </p:val>
                                        </p:tav>
                                      </p:tavLst>
                                    </p:anim>
                                    <p:anim calcmode="lin" valueType="num">
                                      <p:cBhvr additive="base">
                                        <p:cTn id="19"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74"/>
                                        </p:tgtEl>
                                        <p:attrNameLst>
                                          <p:attrName>style.visibility</p:attrName>
                                        </p:attrNameLst>
                                      </p:cBhvr>
                                      <p:to>
                                        <p:strVal val="visible"/>
                                      </p:to>
                                    </p:set>
                                    <p:anim calcmode="lin" valueType="num">
                                      <p:cBhvr additive="base">
                                        <p:cTn id="30" dur="500" fill="hold"/>
                                        <p:tgtEl>
                                          <p:spTgt spid="3074"/>
                                        </p:tgtEl>
                                        <p:attrNameLst>
                                          <p:attrName>ppt_x</p:attrName>
                                        </p:attrNameLst>
                                      </p:cBhvr>
                                      <p:tavLst>
                                        <p:tav tm="0">
                                          <p:val>
                                            <p:strVal val="#ppt_x"/>
                                          </p:val>
                                        </p:tav>
                                        <p:tav tm="100000">
                                          <p:val>
                                            <p:strVal val="#ppt_x"/>
                                          </p:val>
                                        </p:tav>
                                      </p:tavLst>
                                    </p:anim>
                                    <p:anim calcmode="lin" valueType="num">
                                      <p:cBhvr additive="base">
                                        <p:cTn id="3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3075"/>
                                        </p:tgtEl>
                                        <p:attrNameLst>
                                          <p:attrName>style.visibility</p:attrName>
                                        </p:attrNameLst>
                                      </p:cBhvr>
                                      <p:to>
                                        <p:strVal val="visible"/>
                                      </p:to>
                                    </p:set>
                                    <p:anim calcmode="lin" valueType="num">
                                      <p:cBhvr>
                                        <p:cTn id="41" dur="1000" fill="hold"/>
                                        <p:tgtEl>
                                          <p:spTgt spid="3075"/>
                                        </p:tgtEl>
                                        <p:attrNameLst>
                                          <p:attrName>ppt_x</p:attrName>
                                        </p:attrNameLst>
                                      </p:cBhvr>
                                      <p:tavLst>
                                        <p:tav tm="0">
                                          <p:val>
                                            <p:strVal val="#ppt_x-.2"/>
                                          </p:val>
                                        </p:tav>
                                        <p:tav tm="100000">
                                          <p:val>
                                            <p:strVal val="#ppt_x"/>
                                          </p:val>
                                        </p:tav>
                                      </p:tavLst>
                                    </p:anim>
                                    <p:anim calcmode="lin" valueType="num">
                                      <p:cBhvr>
                                        <p:cTn id="42" dur="1000" fill="hold"/>
                                        <p:tgtEl>
                                          <p:spTgt spid="3075"/>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07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ppt_x"/>
                                          </p:val>
                                        </p:tav>
                                        <p:tav tm="100000">
                                          <p:val>
                                            <p:strVal val="#ppt_x"/>
                                          </p:val>
                                        </p:tav>
                                      </p:tavLst>
                                    </p:anim>
                                    <p:anim calcmode="lin" valueType="num">
                                      <p:cBhvr additive="base">
                                        <p:cTn id="5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grpId="0" nodeType="clickEffect">
                                  <p:stCondLst>
                                    <p:cond delay="0"/>
                                  </p:stCondLst>
                                  <p:childTnLst>
                                    <p:set>
                                      <p:cBhvr>
                                        <p:cTn id="59" dur="1" fill="hold">
                                          <p:stCondLst>
                                            <p:cond delay="0"/>
                                          </p:stCondLst>
                                        </p:cTn>
                                        <p:tgtEl>
                                          <p:spTgt spid="3082"/>
                                        </p:tgtEl>
                                        <p:attrNameLst>
                                          <p:attrName>style.visibility</p:attrName>
                                        </p:attrNameLst>
                                      </p:cBhvr>
                                      <p:to>
                                        <p:strVal val="visible"/>
                                      </p:to>
                                    </p:set>
                                    <p:animScale>
                                      <p:cBhvr>
                                        <p:cTn id="60" dur="1000" decel="50000" fill="hold">
                                          <p:stCondLst>
                                            <p:cond delay="0"/>
                                          </p:stCondLst>
                                        </p:cTn>
                                        <p:tgtEl>
                                          <p:spTgt spid="30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3082"/>
                                        </p:tgtEl>
                                        <p:attrNameLst>
                                          <p:attrName>ppt_x</p:attrName>
                                          <p:attrName>ppt_y</p:attrName>
                                        </p:attrNameLst>
                                      </p:cBhvr>
                                    </p:animMotion>
                                    <p:animEffect transition="in" filter="fade">
                                      <p:cBhvr>
                                        <p:cTn id="62" dur="1000"/>
                                        <p:tgtEl>
                                          <p:spTgt spid="3082"/>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ppt_x"/>
                                          </p:val>
                                        </p:tav>
                                        <p:tav tm="100000">
                                          <p:val>
                                            <p:strVal val="#ppt_x"/>
                                          </p:val>
                                        </p:tav>
                                      </p:tavLst>
                                    </p:anim>
                                    <p:anim calcmode="lin" valueType="num">
                                      <p:cBhvr additive="base">
                                        <p:cTn id="7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083"/>
                                        </p:tgtEl>
                                        <p:attrNameLst>
                                          <p:attrName>style.visibility</p:attrName>
                                        </p:attrNameLst>
                                      </p:cBhvr>
                                      <p:to>
                                        <p:strVal val="visible"/>
                                      </p:to>
                                    </p:set>
                                    <p:anim calcmode="lin" valueType="num">
                                      <p:cBhvr additive="base">
                                        <p:cTn id="80" dur="500" fill="hold"/>
                                        <p:tgtEl>
                                          <p:spTgt spid="3083"/>
                                        </p:tgtEl>
                                        <p:attrNameLst>
                                          <p:attrName>ppt_x</p:attrName>
                                        </p:attrNameLst>
                                      </p:cBhvr>
                                      <p:tavLst>
                                        <p:tav tm="0">
                                          <p:val>
                                            <p:strVal val="#ppt_x"/>
                                          </p:val>
                                        </p:tav>
                                        <p:tav tm="100000">
                                          <p:val>
                                            <p:strVal val="#ppt_x"/>
                                          </p:val>
                                        </p:tav>
                                      </p:tavLst>
                                    </p:anim>
                                    <p:anim calcmode="lin" valueType="num">
                                      <p:cBhvr additive="base">
                                        <p:cTn id="81" dur="500" fill="hold"/>
                                        <p:tgtEl>
                                          <p:spTgt spid="308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additive="base">
                                        <p:cTn id="86" dur="500" fill="hold"/>
                                        <p:tgtEl>
                                          <p:spTgt spid="26"/>
                                        </p:tgtEl>
                                        <p:attrNameLst>
                                          <p:attrName>ppt_x</p:attrName>
                                        </p:attrNameLst>
                                      </p:cBhvr>
                                      <p:tavLst>
                                        <p:tav tm="0">
                                          <p:val>
                                            <p:strVal val="#ppt_x"/>
                                          </p:val>
                                        </p:tav>
                                        <p:tav tm="100000">
                                          <p:val>
                                            <p:strVal val="#ppt_x"/>
                                          </p:val>
                                        </p:tav>
                                      </p:tavLst>
                                    </p:anim>
                                    <p:anim calcmode="lin" valueType="num">
                                      <p:cBhvr additive="base">
                                        <p:cTn id="8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500" fill="hold"/>
                                        <p:tgtEl>
                                          <p:spTgt spid="27"/>
                                        </p:tgtEl>
                                        <p:attrNameLst>
                                          <p:attrName>ppt_x</p:attrName>
                                        </p:attrNameLst>
                                      </p:cBhvr>
                                      <p:tavLst>
                                        <p:tav tm="0">
                                          <p:val>
                                            <p:strVal val="#ppt_x"/>
                                          </p:val>
                                        </p:tav>
                                        <p:tav tm="100000">
                                          <p:val>
                                            <p:strVal val="#ppt_x"/>
                                          </p:val>
                                        </p:tav>
                                      </p:tavLst>
                                    </p:anim>
                                    <p:anim calcmode="lin" valueType="num">
                                      <p:cBhvr additive="base">
                                        <p:cTn id="9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4" grpId="0" animBg="1"/>
      <p:bldP spid="3075" grpId="0" animBg="1"/>
      <p:bldP spid="3078" grpId="0" animBg="1"/>
      <p:bldP spid="3082" grpId="0" animBg="1"/>
      <p:bldP spid="3083" grpId="0" animBg="1"/>
      <p:bldP spid="20" grpId="0" animBg="1"/>
      <p:bldP spid="23"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28"/>
          <p:cNvSpPr txBox="1"/>
          <p:nvPr/>
        </p:nvSpPr>
        <p:spPr>
          <a:xfrm>
            <a:off x="9559636" y="2374770"/>
            <a:ext cx="2462613" cy="2816662"/>
          </a:xfrm>
          <a:prstGeom prst="rect">
            <a:avLst/>
          </a:prstGeom>
          <a:noFill/>
          <a:ln>
            <a:noFill/>
          </a:ln>
        </p:spPr>
        <p:txBody>
          <a:bodyPr spcFirstLastPara="1" wrap="square" lIns="91425" tIns="45700" rIns="91425" bIns="45700" anchor="t" anchorCtr="0">
            <a:noAutofit/>
          </a:bodyPr>
          <a:lstStyle/>
          <a:p>
            <a:pPr algn="ctr"/>
            <a:r>
              <a:rPr lang="uz-Cyrl-UZ" dirty="0" smtClean="0">
                <a:solidFill>
                  <a:srgbClr val="595959"/>
                </a:solidFill>
                <a:latin typeface="Arial"/>
                <a:ea typeface="Arial"/>
                <a:cs typeface="Arial"/>
                <a:sym typeface="Arial"/>
              </a:rPr>
              <a:t>Унинг кимлиги, нимага қодирлигини билган, таниганлар, унга ишонади. Натижада у оила қуриш, оиласини боқиш имконига эга бўлади.</a:t>
            </a:r>
            <a:endParaRPr>
              <a:solidFill>
                <a:srgbClr val="595959"/>
              </a:solidFill>
              <a:latin typeface="Arial"/>
              <a:ea typeface="Arial"/>
              <a:cs typeface="Arial"/>
              <a:sym typeface="Arial"/>
            </a:endParaRPr>
          </a:p>
        </p:txBody>
      </p:sp>
      <p:sp>
        <p:nvSpPr>
          <p:cNvPr id="236" name="Google Shape;236;p28"/>
          <p:cNvSpPr txBox="1"/>
          <p:nvPr/>
        </p:nvSpPr>
        <p:spPr>
          <a:xfrm>
            <a:off x="6954975" y="2185180"/>
            <a:ext cx="2355273" cy="3610935"/>
          </a:xfrm>
          <a:prstGeom prst="rect">
            <a:avLst/>
          </a:prstGeom>
          <a:noFill/>
          <a:ln>
            <a:noFill/>
          </a:ln>
        </p:spPr>
        <p:txBody>
          <a:bodyPr spcFirstLastPara="1" wrap="square" lIns="91425" tIns="45700" rIns="91425" bIns="45700" anchor="t" anchorCtr="0">
            <a:noAutofit/>
          </a:bodyPr>
          <a:lstStyle/>
          <a:p>
            <a:pPr algn="ctr"/>
            <a:r>
              <a:rPr lang="uz-Cyrl-UZ" dirty="0" smtClean="0">
                <a:solidFill>
                  <a:srgbClr val="595959"/>
                </a:solidFill>
                <a:latin typeface="Arial"/>
                <a:ea typeface="Arial"/>
                <a:cs typeface="Arial"/>
                <a:sym typeface="Arial"/>
              </a:rPr>
              <a:t>Энди у мустақил фуқаро сифатида ўқиши, ишлаши, турли муносабатларда иштирок этишга тайёр. Ота-она ва яқинлари унинг ташқарига чиқишидан хавотирга тушмайди.</a:t>
            </a:r>
            <a:endParaRPr>
              <a:solidFill>
                <a:srgbClr val="595959"/>
              </a:solidFill>
              <a:latin typeface="Arial"/>
              <a:ea typeface="Arial"/>
              <a:cs typeface="Arial"/>
              <a:sym typeface="Arial"/>
            </a:endParaRPr>
          </a:p>
        </p:txBody>
      </p:sp>
      <p:sp>
        <p:nvSpPr>
          <p:cNvPr id="239" name="Google Shape;239;p28"/>
          <p:cNvSpPr txBox="1"/>
          <p:nvPr/>
        </p:nvSpPr>
        <p:spPr>
          <a:xfrm>
            <a:off x="4502728" y="906444"/>
            <a:ext cx="2216726" cy="3249915"/>
          </a:xfrm>
          <a:prstGeom prst="rect">
            <a:avLst/>
          </a:prstGeom>
          <a:solidFill>
            <a:srgbClr val="CCFFFF"/>
          </a:solidFill>
          <a:ln>
            <a:noFill/>
          </a:ln>
        </p:spPr>
        <p:txBody>
          <a:bodyPr spcFirstLastPara="1" wrap="square" lIns="91425" tIns="45700" rIns="91425" bIns="45700" anchor="t" anchorCtr="0">
            <a:noAutofit/>
          </a:bodyPr>
          <a:lstStyle/>
          <a:p>
            <a:pPr algn="ctr"/>
            <a:r>
              <a:rPr lang="uz-Cyrl-UZ" sz="1600" dirty="0" smtClean="0">
                <a:solidFill>
                  <a:srgbClr val="595959"/>
                </a:solidFill>
                <a:latin typeface="Arial"/>
                <a:ea typeface="Arial"/>
                <a:cs typeface="Arial"/>
                <a:sym typeface="Arial"/>
              </a:rPr>
              <a:t>Соғлом одамлар билан мулоқотда давом этади, атрофдагиларнинг салбий ва ижобий қарашларига дуч келаётганини англайди ва уларга нисбатан ўзининг мустақил позициясини топиб олади. </a:t>
            </a:r>
            <a:endParaRPr sz="1600">
              <a:solidFill>
                <a:srgbClr val="595959"/>
              </a:solidFill>
              <a:latin typeface="Arial"/>
              <a:ea typeface="Arial"/>
              <a:cs typeface="Arial"/>
              <a:sym typeface="Arial"/>
            </a:endParaRPr>
          </a:p>
        </p:txBody>
      </p:sp>
      <p:sp>
        <p:nvSpPr>
          <p:cNvPr id="242" name="Google Shape;242;p28"/>
          <p:cNvSpPr txBox="1"/>
          <p:nvPr/>
        </p:nvSpPr>
        <p:spPr>
          <a:xfrm>
            <a:off x="2313709" y="1917290"/>
            <a:ext cx="2063419" cy="3070346"/>
          </a:xfrm>
          <a:prstGeom prst="rect">
            <a:avLst/>
          </a:prstGeom>
          <a:solidFill>
            <a:srgbClr val="FFCCFF"/>
          </a:solidFill>
          <a:ln>
            <a:noFill/>
          </a:ln>
        </p:spPr>
        <p:txBody>
          <a:bodyPr spcFirstLastPara="1" wrap="square" lIns="91425" tIns="45700" rIns="91425" bIns="45700" anchor="t" anchorCtr="0">
            <a:noAutofit/>
          </a:bodyPr>
          <a:lstStyle/>
          <a:p>
            <a:pPr algn="ctr"/>
            <a:r>
              <a:rPr lang="uz-Cyrl-UZ" dirty="0" smtClean="0">
                <a:solidFill>
                  <a:srgbClr val="595959"/>
                </a:solidFill>
                <a:latin typeface="Arial"/>
                <a:ea typeface="Arial"/>
                <a:cs typeface="Arial"/>
                <a:sym typeface="Arial"/>
              </a:rPr>
              <a:t>Атрофдаги соғлом инсонлар ва тенгдошлари билан мулоқотга, эрта ўз-ўзига хизматни </a:t>
            </a:r>
            <a:r>
              <a:rPr lang="uz-Cyrl-UZ" dirty="0" smtClean="0">
                <a:solidFill>
                  <a:srgbClr val="595959"/>
                </a:solidFill>
                <a:ea typeface="Arial"/>
                <a:cs typeface="Arial"/>
                <a:sym typeface="Arial"/>
              </a:rPr>
              <a:t>ўрганади, мактаб таълимига тайёр бўлади.</a:t>
            </a:r>
            <a:r>
              <a:rPr lang="uz-Cyrl-UZ" dirty="0" smtClean="0">
                <a:solidFill>
                  <a:srgbClr val="595959"/>
                </a:solidFill>
                <a:latin typeface="Arial"/>
                <a:ea typeface="Arial"/>
                <a:cs typeface="Arial"/>
                <a:sym typeface="Arial"/>
              </a:rPr>
              <a:t> </a:t>
            </a:r>
            <a:endParaRPr>
              <a:solidFill>
                <a:srgbClr val="595959"/>
              </a:solidFill>
              <a:latin typeface="Arial"/>
              <a:ea typeface="Arial"/>
              <a:cs typeface="Arial"/>
              <a:sym typeface="Arial"/>
            </a:endParaRPr>
          </a:p>
        </p:txBody>
      </p:sp>
      <p:sp>
        <p:nvSpPr>
          <p:cNvPr id="245" name="Google Shape;245;p28"/>
          <p:cNvSpPr txBox="1"/>
          <p:nvPr/>
        </p:nvSpPr>
        <p:spPr>
          <a:xfrm>
            <a:off x="132732" y="2990794"/>
            <a:ext cx="1933020" cy="2274380"/>
          </a:xfrm>
          <a:prstGeom prst="rect">
            <a:avLst/>
          </a:prstGeom>
          <a:solidFill>
            <a:srgbClr val="FFFF99"/>
          </a:solidFill>
          <a:ln>
            <a:noFill/>
          </a:ln>
        </p:spPr>
        <p:txBody>
          <a:bodyPr spcFirstLastPara="1" wrap="square" lIns="91425" tIns="45700" rIns="91425" bIns="45700" anchor="t" anchorCtr="0">
            <a:noAutofit/>
          </a:bodyPr>
          <a:lstStyle/>
          <a:p>
            <a:pPr algn="ctr"/>
            <a:r>
              <a:rPr lang="uz-Cyrl-UZ" dirty="0" smtClean="0">
                <a:solidFill>
                  <a:srgbClr val="595959"/>
                </a:solidFill>
                <a:latin typeface="Arial"/>
                <a:ea typeface="Arial"/>
                <a:cs typeface="Arial"/>
                <a:sym typeface="Arial"/>
              </a:rPr>
              <a:t>Қўшни болалар </a:t>
            </a:r>
            <a:r>
              <a:rPr lang="uz-Cyrl-UZ" sz="2000" dirty="0" smtClean="0">
                <a:solidFill>
                  <a:srgbClr val="595959"/>
                </a:solidFill>
                <a:latin typeface="Arial"/>
                <a:ea typeface="Arial"/>
                <a:cs typeface="Arial"/>
                <a:sym typeface="Arial"/>
              </a:rPr>
              <a:t>билан</a:t>
            </a:r>
            <a:r>
              <a:rPr lang="uz-Cyrl-UZ" dirty="0" smtClean="0">
                <a:solidFill>
                  <a:srgbClr val="595959"/>
                </a:solidFill>
                <a:latin typeface="Arial"/>
                <a:ea typeface="Arial"/>
                <a:cs typeface="Arial"/>
                <a:sym typeface="Arial"/>
              </a:rPr>
              <a:t> ўйнайди, улар билан танишади, миллий қадриятларни англай бошлайди.</a:t>
            </a:r>
            <a:endParaRPr>
              <a:solidFill>
                <a:srgbClr val="595959"/>
              </a:solidFill>
              <a:latin typeface="Arial"/>
              <a:ea typeface="Arial"/>
              <a:cs typeface="Arial"/>
              <a:sym typeface="Arial"/>
            </a:endParaRPr>
          </a:p>
        </p:txBody>
      </p:sp>
      <p:sp>
        <p:nvSpPr>
          <p:cNvPr id="247" name="Google Shape;247;p28"/>
          <p:cNvSpPr/>
          <p:nvPr/>
        </p:nvSpPr>
        <p:spPr>
          <a:xfrm>
            <a:off x="0" y="5447748"/>
            <a:ext cx="2365193" cy="664347"/>
          </a:xfrm>
          <a:prstGeom prst="round2SameRect">
            <a:avLst>
              <a:gd name="adj1" fmla="val 30795"/>
              <a:gd name="adj2" fmla="val 0"/>
            </a:avLst>
          </a:prstGeom>
          <a:solidFill>
            <a:schemeClr val="accent2">
              <a:lumMod val="20000"/>
              <a:lumOff val="80000"/>
            </a:schemeClr>
          </a:solidFill>
          <a:ln>
            <a:noFill/>
          </a:ln>
        </p:spPr>
        <p:txBody>
          <a:bodyPr spcFirstLastPara="1" wrap="square" lIns="121897" tIns="60932" rIns="121897" bIns="60932" anchor="ctr" anchorCtr="0">
            <a:noAutofit/>
          </a:bodyPr>
          <a:lstStyle/>
          <a:p>
            <a:pPr algn="ctr"/>
            <a:r>
              <a:rPr lang="uz-Cyrl-UZ" dirty="0" smtClean="0">
                <a:solidFill>
                  <a:srgbClr val="FF0000"/>
                </a:solidFill>
                <a:ea typeface="Arial"/>
                <a:cs typeface="Arial"/>
                <a:sym typeface="Arial"/>
              </a:rPr>
              <a:t>Маҳаллада</a:t>
            </a:r>
            <a:r>
              <a:rPr lang="uz-Cyrl-UZ" sz="1600" dirty="0" smtClean="0">
                <a:solidFill>
                  <a:srgbClr val="FF0000"/>
                </a:solidFill>
                <a:ea typeface="Arial"/>
                <a:cs typeface="Arial"/>
                <a:sym typeface="Arial"/>
              </a:rPr>
              <a:t> болаликдан</a:t>
            </a:r>
            <a:endParaRPr lang="uz-Cyrl-UZ" sz="1600" dirty="0">
              <a:solidFill>
                <a:srgbClr val="FF0000"/>
              </a:solidFill>
              <a:ea typeface="Arial"/>
              <a:cs typeface="Arial"/>
              <a:sym typeface="Arial"/>
            </a:endParaRPr>
          </a:p>
        </p:txBody>
      </p:sp>
      <p:sp>
        <p:nvSpPr>
          <p:cNvPr id="248" name="Google Shape;248;p28"/>
          <p:cNvSpPr/>
          <p:nvPr/>
        </p:nvSpPr>
        <p:spPr>
          <a:xfrm>
            <a:off x="2371081" y="5080811"/>
            <a:ext cx="2256336" cy="664347"/>
          </a:xfrm>
          <a:prstGeom prst="round2SameRect">
            <a:avLst>
              <a:gd name="adj1" fmla="val 32929"/>
              <a:gd name="adj2" fmla="val 0"/>
            </a:avLst>
          </a:prstGeom>
          <a:solidFill>
            <a:srgbClr val="B2F608"/>
          </a:solidFill>
          <a:ln>
            <a:noFill/>
          </a:ln>
        </p:spPr>
        <p:txBody>
          <a:bodyPr spcFirstLastPara="1" wrap="square" lIns="121897" tIns="60932" rIns="121897" bIns="60932" anchor="ctr" anchorCtr="0">
            <a:noAutofit/>
          </a:bodyPr>
          <a:lstStyle/>
          <a:p>
            <a:r>
              <a:rPr lang="uz-Cyrl-UZ" b="1" dirty="0" smtClean="0">
                <a:solidFill>
                  <a:srgbClr val="FF0000"/>
                </a:solidFill>
                <a:ea typeface="Arial"/>
                <a:cs typeface="Arial"/>
                <a:sym typeface="Arial"/>
              </a:rPr>
              <a:t>Мактабгача таълим</a:t>
            </a:r>
            <a:endParaRPr lang="uz-Cyrl-UZ" dirty="0">
              <a:solidFill>
                <a:srgbClr val="FF0000"/>
              </a:solidFill>
              <a:ea typeface="Arial"/>
              <a:cs typeface="Arial"/>
              <a:sym typeface="Arial"/>
            </a:endParaRPr>
          </a:p>
        </p:txBody>
      </p:sp>
      <p:sp>
        <p:nvSpPr>
          <p:cNvPr id="249" name="Google Shape;249;p28"/>
          <p:cNvSpPr/>
          <p:nvPr/>
        </p:nvSpPr>
        <p:spPr>
          <a:xfrm>
            <a:off x="4663028" y="4284387"/>
            <a:ext cx="2365193" cy="980340"/>
          </a:xfrm>
          <a:prstGeom prst="round2SameRect">
            <a:avLst>
              <a:gd name="adj1" fmla="val 30795"/>
              <a:gd name="adj2" fmla="val 0"/>
            </a:avLst>
          </a:prstGeom>
          <a:solidFill>
            <a:srgbClr val="F6E213"/>
          </a:solidFill>
          <a:ln>
            <a:noFill/>
          </a:ln>
        </p:spPr>
        <p:txBody>
          <a:bodyPr spcFirstLastPara="1" wrap="square" lIns="121897" tIns="60932" rIns="121897" bIns="60932" anchor="ctr" anchorCtr="0">
            <a:noAutofit/>
          </a:bodyPr>
          <a:lstStyle/>
          <a:p>
            <a:pPr algn="ctr"/>
            <a:r>
              <a:rPr lang="uz-Cyrl-UZ" sz="1400" dirty="0" smtClean="0">
                <a:solidFill>
                  <a:srgbClr val="FF0000"/>
                </a:solidFill>
                <a:latin typeface="Arial"/>
                <a:ea typeface="Arial"/>
                <a:cs typeface="Arial"/>
                <a:sym typeface="Arial"/>
              </a:rPr>
              <a:t>УЎТМ да тўсиқлар, муваффақиятлар ва келажакка ишонч, тобланиш  даври </a:t>
            </a:r>
            <a:endParaRPr sz="1400">
              <a:solidFill>
                <a:srgbClr val="FF0000"/>
              </a:solidFill>
              <a:latin typeface="Arial"/>
              <a:ea typeface="Arial"/>
              <a:cs typeface="Arial"/>
              <a:sym typeface="Arial"/>
            </a:endParaRPr>
          </a:p>
        </p:txBody>
      </p:sp>
      <p:sp>
        <p:nvSpPr>
          <p:cNvPr id="250" name="Google Shape;250;p28"/>
          <p:cNvSpPr/>
          <p:nvPr/>
        </p:nvSpPr>
        <p:spPr>
          <a:xfrm>
            <a:off x="6968829" y="1451325"/>
            <a:ext cx="2365193" cy="664347"/>
          </a:xfrm>
          <a:prstGeom prst="round2SameRect">
            <a:avLst>
              <a:gd name="adj1" fmla="val 28661"/>
              <a:gd name="adj2" fmla="val 0"/>
            </a:avLst>
          </a:prstGeom>
          <a:solidFill>
            <a:schemeClr val="accent2">
              <a:lumMod val="20000"/>
              <a:lumOff val="80000"/>
            </a:schemeClr>
          </a:solidFill>
          <a:ln>
            <a:noFill/>
          </a:ln>
        </p:spPr>
        <p:txBody>
          <a:bodyPr spcFirstLastPara="1" wrap="square" lIns="121897" tIns="60932" rIns="121897" bIns="60932" anchor="ctr" anchorCtr="0">
            <a:noAutofit/>
          </a:bodyPr>
          <a:lstStyle/>
          <a:p>
            <a:pPr algn="ctr"/>
            <a:endParaRPr lang="uz-Cyrl-UZ" sz="2800" b="1" dirty="0" smtClean="0">
              <a:solidFill>
                <a:srgbClr val="EC771B"/>
              </a:solidFill>
              <a:ea typeface="Arial"/>
              <a:cs typeface="Arial"/>
              <a:sym typeface="Arial"/>
            </a:endParaRPr>
          </a:p>
          <a:p>
            <a:pPr algn="ctr"/>
            <a:r>
              <a:rPr lang="uz-Cyrl-UZ" b="1" dirty="0" smtClean="0">
                <a:solidFill>
                  <a:srgbClr val="EC771B"/>
                </a:solidFill>
                <a:ea typeface="Arial"/>
                <a:cs typeface="Arial"/>
                <a:sym typeface="Arial"/>
              </a:rPr>
              <a:t>Мустақил ҳаётга қадам</a:t>
            </a:r>
            <a:endParaRPr lang="uz-Cyrl-UZ" dirty="0" smtClean="0">
              <a:solidFill>
                <a:srgbClr val="EC771B"/>
              </a:solidFill>
              <a:ea typeface="Arial"/>
              <a:cs typeface="Arial"/>
              <a:sym typeface="Arial"/>
            </a:endParaRPr>
          </a:p>
          <a:p>
            <a:pPr algn="ctr"/>
            <a:endParaRPr sz="3200">
              <a:solidFill>
                <a:schemeClr val="lt1"/>
              </a:solidFill>
              <a:latin typeface="Arial"/>
              <a:ea typeface="Arial"/>
              <a:cs typeface="Arial"/>
              <a:sym typeface="Arial"/>
            </a:endParaRPr>
          </a:p>
        </p:txBody>
      </p:sp>
      <p:sp>
        <p:nvSpPr>
          <p:cNvPr id="251" name="Google Shape;251;p28"/>
          <p:cNvSpPr/>
          <p:nvPr/>
        </p:nvSpPr>
        <p:spPr>
          <a:xfrm>
            <a:off x="9591280" y="1403062"/>
            <a:ext cx="2365193" cy="664347"/>
          </a:xfrm>
          <a:prstGeom prst="round2SameRect">
            <a:avLst>
              <a:gd name="adj1" fmla="val 32928"/>
              <a:gd name="adj2" fmla="val 0"/>
            </a:avLst>
          </a:prstGeom>
          <a:solidFill>
            <a:schemeClr val="accent2">
              <a:lumMod val="20000"/>
              <a:lumOff val="80000"/>
            </a:schemeClr>
          </a:solidFill>
          <a:ln>
            <a:noFill/>
          </a:ln>
        </p:spPr>
        <p:txBody>
          <a:bodyPr spcFirstLastPara="1" wrap="square" lIns="121897" tIns="60932" rIns="121897" bIns="60932" anchor="ctr" anchorCtr="0">
            <a:noAutofit/>
          </a:bodyPr>
          <a:lstStyle/>
          <a:p>
            <a:r>
              <a:rPr lang="uz-Cyrl-UZ" sz="2400" dirty="0" smtClean="0">
                <a:solidFill>
                  <a:srgbClr val="FF0000"/>
                </a:solidFill>
                <a:latin typeface="Arial"/>
                <a:ea typeface="Arial"/>
                <a:cs typeface="Arial"/>
                <a:sym typeface="Arial"/>
              </a:rPr>
              <a:t>Жамиятда</a:t>
            </a:r>
            <a:r>
              <a:rPr lang="uz-Cyrl-UZ" sz="2400" dirty="0" smtClean="0">
                <a:solidFill>
                  <a:schemeClr val="lt1"/>
                </a:solidFill>
                <a:latin typeface="Arial"/>
                <a:ea typeface="Arial"/>
                <a:cs typeface="Arial"/>
                <a:sym typeface="Arial"/>
              </a:rPr>
              <a:t> </a:t>
            </a:r>
            <a:endParaRPr sz="2400">
              <a:solidFill>
                <a:schemeClr val="lt1"/>
              </a:solidFill>
              <a:latin typeface="Arial"/>
              <a:ea typeface="Arial"/>
              <a:cs typeface="Arial"/>
              <a:sym typeface="Arial"/>
            </a:endParaRPr>
          </a:p>
        </p:txBody>
      </p:sp>
      <p:sp>
        <p:nvSpPr>
          <p:cNvPr id="252" name="Google Shape;252;p28"/>
          <p:cNvSpPr/>
          <p:nvPr/>
        </p:nvSpPr>
        <p:spPr>
          <a:xfrm>
            <a:off x="2521527" y="6076272"/>
            <a:ext cx="2105551" cy="781728"/>
          </a:xfrm>
          <a:prstGeom prst="rect">
            <a:avLst/>
          </a:prstGeom>
          <a:noFill/>
          <a:ln>
            <a:noFill/>
          </a:ln>
        </p:spPr>
        <p:txBody>
          <a:bodyPr spcFirstLastPara="1" wrap="square" lIns="121897" tIns="60932" rIns="121897" bIns="60932" anchor="t" anchorCtr="0">
            <a:noAutofit/>
          </a:bodyPr>
          <a:lstStyle/>
          <a:p>
            <a:pPr algn="ctr"/>
            <a:endParaRPr>
              <a:solidFill>
                <a:srgbClr val="FF0000"/>
              </a:solidFill>
              <a:latin typeface="Arial"/>
              <a:ea typeface="Arial"/>
              <a:cs typeface="Arial"/>
              <a:sym typeface="Arial"/>
            </a:endParaRPr>
          </a:p>
        </p:txBody>
      </p:sp>
      <p:sp>
        <p:nvSpPr>
          <p:cNvPr id="254" name="Google Shape;254;p28"/>
          <p:cNvSpPr/>
          <p:nvPr/>
        </p:nvSpPr>
        <p:spPr>
          <a:xfrm>
            <a:off x="7256564" y="1930161"/>
            <a:ext cx="1838077" cy="492443"/>
          </a:xfrm>
          <a:prstGeom prst="rect">
            <a:avLst/>
          </a:prstGeom>
          <a:noFill/>
          <a:ln>
            <a:noFill/>
          </a:ln>
        </p:spPr>
        <p:txBody>
          <a:bodyPr spcFirstLastPara="1" wrap="square" lIns="121897" tIns="60932" rIns="121897" bIns="60932" anchor="t" anchorCtr="0">
            <a:noAutofit/>
          </a:bodyPr>
          <a:lstStyle/>
          <a:p>
            <a:pPr algn="ctr"/>
            <a:endParaRPr sz="1400">
              <a:solidFill>
                <a:srgbClr val="EC771B"/>
              </a:solidFill>
              <a:latin typeface="Arial"/>
              <a:ea typeface="Arial"/>
              <a:cs typeface="Arial"/>
              <a:sym typeface="Arial"/>
            </a:endParaRPr>
          </a:p>
        </p:txBody>
      </p:sp>
      <p:sp>
        <p:nvSpPr>
          <p:cNvPr id="256" name="Google Shape;256;p28"/>
          <p:cNvSpPr/>
          <p:nvPr/>
        </p:nvSpPr>
        <p:spPr>
          <a:xfrm>
            <a:off x="235527" y="5441996"/>
            <a:ext cx="2081569" cy="847967"/>
          </a:xfrm>
          <a:prstGeom prst="rect">
            <a:avLst/>
          </a:prstGeom>
          <a:noFill/>
          <a:ln>
            <a:noFill/>
          </a:ln>
        </p:spPr>
        <p:txBody>
          <a:bodyPr spcFirstLastPara="1" wrap="square" lIns="121897" tIns="60932" rIns="121897" bIns="60932" anchor="t" anchorCtr="0">
            <a:noAutofit/>
          </a:bodyPr>
          <a:lstStyle/>
          <a:p>
            <a:pPr algn="ctr"/>
            <a:endParaRPr>
              <a:solidFill>
                <a:srgbClr val="8388E3"/>
              </a:solidFill>
              <a:latin typeface="Arial"/>
              <a:ea typeface="Arial"/>
              <a:cs typeface="Arial"/>
              <a:sym typeface="Arial"/>
            </a:endParaRPr>
          </a:p>
        </p:txBody>
      </p:sp>
      <p:sp>
        <p:nvSpPr>
          <p:cNvPr id="257" name="Google Shape;257;p28"/>
          <p:cNvSpPr/>
          <p:nvPr/>
        </p:nvSpPr>
        <p:spPr>
          <a:xfrm>
            <a:off x="6687223" y="4944253"/>
            <a:ext cx="310608" cy="290756"/>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chemeClr val="accent2"/>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258" name="Google Shape;258;p28"/>
          <p:cNvSpPr/>
          <p:nvPr/>
        </p:nvSpPr>
        <p:spPr>
          <a:xfrm>
            <a:off x="11360727" y="1537854"/>
            <a:ext cx="394642" cy="455779"/>
          </a:xfrm>
          <a:custGeom>
            <a:avLst/>
            <a:gdLst/>
            <a:ahLst/>
            <a:cxnLst/>
            <a:rect l="l" t="t" r="r" b="b"/>
            <a:pathLst>
              <a:path w="120000" h="120000" extrusionOk="0">
                <a:moveTo>
                  <a:pt x="58400" y="39542"/>
                </a:moveTo>
                <a:cubicBezTo>
                  <a:pt x="61899" y="39542"/>
                  <a:pt x="65213" y="40327"/>
                  <a:pt x="68141" y="41798"/>
                </a:cubicBezTo>
                <a:lnTo>
                  <a:pt x="60267" y="49608"/>
                </a:lnTo>
                <a:cubicBezTo>
                  <a:pt x="59663" y="49468"/>
                  <a:pt x="59037" y="49421"/>
                  <a:pt x="58400" y="49421"/>
                </a:cubicBezTo>
                <a:cubicBezTo>
                  <a:pt x="51357" y="49421"/>
                  <a:pt x="45648" y="55085"/>
                  <a:pt x="45648" y="62070"/>
                </a:cubicBezTo>
                <a:cubicBezTo>
                  <a:pt x="45648" y="69056"/>
                  <a:pt x="51357" y="74719"/>
                  <a:pt x="58400" y="74719"/>
                </a:cubicBezTo>
                <a:cubicBezTo>
                  <a:pt x="65443" y="74719"/>
                  <a:pt x="71152" y="69056"/>
                  <a:pt x="71152" y="62070"/>
                </a:cubicBezTo>
                <a:cubicBezTo>
                  <a:pt x="71152" y="60979"/>
                  <a:pt x="71013" y="59920"/>
                  <a:pt x="70706" y="58922"/>
                </a:cubicBezTo>
                <a:lnTo>
                  <a:pt x="78287" y="51402"/>
                </a:lnTo>
                <a:cubicBezTo>
                  <a:pt x="80122" y="54539"/>
                  <a:pt x="81112" y="58190"/>
                  <a:pt x="81112" y="62070"/>
                </a:cubicBezTo>
                <a:cubicBezTo>
                  <a:pt x="81112" y="74512"/>
                  <a:pt x="70943" y="84598"/>
                  <a:pt x="58400" y="84598"/>
                </a:cubicBezTo>
                <a:cubicBezTo>
                  <a:pt x="45857" y="84598"/>
                  <a:pt x="35689" y="74512"/>
                  <a:pt x="35689" y="62070"/>
                </a:cubicBezTo>
                <a:cubicBezTo>
                  <a:pt x="35689" y="49629"/>
                  <a:pt x="45857" y="39542"/>
                  <a:pt x="58400" y="39542"/>
                </a:cubicBezTo>
                <a:close/>
                <a:moveTo>
                  <a:pt x="58400" y="21520"/>
                </a:moveTo>
                <a:cubicBezTo>
                  <a:pt x="66955" y="21520"/>
                  <a:pt x="74896" y="24127"/>
                  <a:pt x="81454" y="28592"/>
                </a:cubicBezTo>
                <a:lnTo>
                  <a:pt x="73607" y="36375"/>
                </a:lnTo>
                <a:cubicBezTo>
                  <a:pt x="69191" y="33656"/>
                  <a:pt x="63972" y="32157"/>
                  <a:pt x="58400" y="32157"/>
                </a:cubicBezTo>
                <a:cubicBezTo>
                  <a:pt x="41745" y="32157"/>
                  <a:pt x="28243" y="45550"/>
                  <a:pt x="28243" y="62070"/>
                </a:cubicBezTo>
                <a:cubicBezTo>
                  <a:pt x="28243" y="78591"/>
                  <a:pt x="41745" y="91984"/>
                  <a:pt x="58400" y="91984"/>
                </a:cubicBezTo>
                <a:cubicBezTo>
                  <a:pt x="75055" y="91984"/>
                  <a:pt x="88557" y="78591"/>
                  <a:pt x="88557" y="62070"/>
                </a:cubicBezTo>
                <a:cubicBezTo>
                  <a:pt x="88557" y="56133"/>
                  <a:pt x="86813" y="50599"/>
                  <a:pt x="83753" y="45979"/>
                </a:cubicBezTo>
                <a:lnTo>
                  <a:pt x="91481" y="38314"/>
                </a:lnTo>
                <a:cubicBezTo>
                  <a:pt x="96400" y="44970"/>
                  <a:pt x="99281" y="53186"/>
                  <a:pt x="99281" y="62070"/>
                </a:cubicBezTo>
                <a:cubicBezTo>
                  <a:pt x="99281" y="84466"/>
                  <a:pt x="80978" y="102621"/>
                  <a:pt x="58400" y="102621"/>
                </a:cubicBezTo>
                <a:cubicBezTo>
                  <a:pt x="35823" y="102621"/>
                  <a:pt x="17520" y="84466"/>
                  <a:pt x="17520" y="62070"/>
                </a:cubicBezTo>
                <a:cubicBezTo>
                  <a:pt x="17520" y="39675"/>
                  <a:pt x="35823" y="21520"/>
                  <a:pt x="58400" y="21520"/>
                </a:cubicBezTo>
                <a:close/>
                <a:moveTo>
                  <a:pt x="58400" y="4141"/>
                </a:moveTo>
                <a:cubicBezTo>
                  <a:pt x="70706" y="4141"/>
                  <a:pt x="82124" y="7917"/>
                  <a:pt x="91524" y="14385"/>
                </a:cubicBezTo>
                <a:lnTo>
                  <a:pt x="91775" y="18354"/>
                </a:lnTo>
                <a:lnTo>
                  <a:pt x="86376" y="23709"/>
                </a:lnTo>
                <a:cubicBezTo>
                  <a:pt x="78537" y="18013"/>
                  <a:pt x="68861" y="14679"/>
                  <a:pt x="58400" y="14679"/>
                </a:cubicBezTo>
                <a:cubicBezTo>
                  <a:pt x="32013" y="14679"/>
                  <a:pt x="10623" y="35897"/>
                  <a:pt x="10623" y="62070"/>
                </a:cubicBezTo>
                <a:cubicBezTo>
                  <a:pt x="10623" y="88244"/>
                  <a:pt x="32013" y="109462"/>
                  <a:pt x="58400" y="109462"/>
                </a:cubicBezTo>
                <a:cubicBezTo>
                  <a:pt x="84787" y="109462"/>
                  <a:pt x="106178" y="88244"/>
                  <a:pt x="106178" y="62070"/>
                </a:cubicBezTo>
                <a:cubicBezTo>
                  <a:pt x="106178" y="51295"/>
                  <a:pt x="102553" y="41360"/>
                  <a:pt x="96403" y="33431"/>
                </a:cubicBezTo>
                <a:lnTo>
                  <a:pt x="101234" y="28640"/>
                </a:lnTo>
                <a:lnTo>
                  <a:pt x="106278" y="28953"/>
                </a:lnTo>
                <a:cubicBezTo>
                  <a:pt x="112921" y="38322"/>
                  <a:pt x="116801" y="49747"/>
                  <a:pt x="116801" y="62070"/>
                </a:cubicBezTo>
                <a:cubicBezTo>
                  <a:pt x="116801" y="94064"/>
                  <a:pt x="90654" y="120000"/>
                  <a:pt x="58400" y="120000"/>
                </a:cubicBezTo>
                <a:cubicBezTo>
                  <a:pt x="26146" y="120000"/>
                  <a:pt x="0" y="94064"/>
                  <a:pt x="0" y="62070"/>
                </a:cubicBezTo>
                <a:cubicBezTo>
                  <a:pt x="0" y="30077"/>
                  <a:pt x="26146" y="4141"/>
                  <a:pt x="58400" y="4141"/>
                </a:cubicBezTo>
                <a:close/>
                <a:moveTo>
                  <a:pt x="108805" y="0"/>
                </a:moveTo>
                <a:lnTo>
                  <a:pt x="109465" y="10449"/>
                </a:lnTo>
                <a:lnTo>
                  <a:pt x="120000" y="11103"/>
                </a:lnTo>
                <a:lnTo>
                  <a:pt x="107089" y="23910"/>
                </a:lnTo>
                <a:lnTo>
                  <a:pt x="100443" y="23497"/>
                </a:lnTo>
                <a:lnTo>
                  <a:pt x="64259" y="59389"/>
                </a:lnTo>
                <a:cubicBezTo>
                  <a:pt x="64676" y="60193"/>
                  <a:pt x="64889" y="61107"/>
                  <a:pt x="64889" y="62070"/>
                </a:cubicBezTo>
                <a:cubicBezTo>
                  <a:pt x="64889" y="65625"/>
                  <a:pt x="61984" y="68507"/>
                  <a:pt x="58400" y="68507"/>
                </a:cubicBezTo>
                <a:cubicBezTo>
                  <a:pt x="54816" y="68507"/>
                  <a:pt x="51911" y="65625"/>
                  <a:pt x="51911" y="62070"/>
                </a:cubicBezTo>
                <a:cubicBezTo>
                  <a:pt x="51911" y="58516"/>
                  <a:pt x="54816" y="55634"/>
                  <a:pt x="58400" y="55634"/>
                </a:cubicBezTo>
                <a:lnTo>
                  <a:pt x="59506" y="55855"/>
                </a:lnTo>
                <a:lnTo>
                  <a:pt x="96308" y="19350"/>
                </a:lnTo>
                <a:lnTo>
                  <a:pt x="95895" y="12806"/>
                </a:lnTo>
                <a:close/>
              </a:path>
            </a:pathLst>
          </a:custGeom>
          <a:solidFill>
            <a:srgbClr val="FFFF00"/>
          </a:solidFill>
          <a:ln>
            <a:noFill/>
          </a:ln>
        </p:spPr>
        <p:txBody>
          <a:bodyPr spcFirstLastPara="1" wrap="square" lIns="121897" tIns="60932" rIns="121897" bIns="60932" anchor="ctr" anchorCtr="0">
            <a:noAutofit/>
          </a:bodyPr>
          <a:lstStyle/>
          <a:p>
            <a:pPr algn="ctr"/>
            <a:endParaRPr sz="2400">
              <a:solidFill>
                <a:schemeClr val="dk1"/>
              </a:solidFill>
              <a:latin typeface="Arial"/>
              <a:ea typeface="Arial"/>
              <a:cs typeface="Arial"/>
              <a:sym typeface="Arial"/>
            </a:endParaRPr>
          </a:p>
        </p:txBody>
      </p:sp>
      <p:sp>
        <p:nvSpPr>
          <p:cNvPr id="259" name="Google Shape;259;p28"/>
          <p:cNvSpPr/>
          <p:nvPr/>
        </p:nvSpPr>
        <p:spPr>
          <a:xfrm>
            <a:off x="4031674" y="5270442"/>
            <a:ext cx="512618" cy="368359"/>
          </a:xfrm>
          <a:custGeom>
            <a:avLst/>
            <a:gdLst/>
            <a:ahLst/>
            <a:cxnLst/>
            <a:rect l="l" t="t" r="r" b="b"/>
            <a:pathLst>
              <a:path w="120000" h="120000" extrusionOk="0">
                <a:moveTo>
                  <a:pt x="74803" y="92998"/>
                </a:moveTo>
                <a:lnTo>
                  <a:pt x="74803" y="103605"/>
                </a:lnTo>
                <a:lnTo>
                  <a:pt x="107947" y="103605"/>
                </a:lnTo>
                <a:lnTo>
                  <a:pt x="107947" y="92998"/>
                </a:lnTo>
                <a:close/>
                <a:moveTo>
                  <a:pt x="74803" y="77086"/>
                </a:moveTo>
                <a:lnTo>
                  <a:pt x="74803" y="87694"/>
                </a:lnTo>
                <a:lnTo>
                  <a:pt x="107947" y="87694"/>
                </a:lnTo>
                <a:lnTo>
                  <a:pt x="107947" y="77086"/>
                </a:lnTo>
                <a:close/>
                <a:moveTo>
                  <a:pt x="21507" y="74877"/>
                </a:moveTo>
                <a:lnTo>
                  <a:pt x="14007" y="82378"/>
                </a:lnTo>
                <a:lnTo>
                  <a:pt x="21974" y="90346"/>
                </a:lnTo>
                <a:lnTo>
                  <a:pt x="14007" y="98314"/>
                </a:lnTo>
                <a:lnTo>
                  <a:pt x="21507" y="105814"/>
                </a:lnTo>
                <a:lnTo>
                  <a:pt x="29475" y="97847"/>
                </a:lnTo>
                <a:lnTo>
                  <a:pt x="37443" y="105814"/>
                </a:lnTo>
                <a:lnTo>
                  <a:pt x="44944" y="98314"/>
                </a:lnTo>
                <a:lnTo>
                  <a:pt x="36976" y="90346"/>
                </a:lnTo>
                <a:lnTo>
                  <a:pt x="44944" y="82378"/>
                </a:lnTo>
                <a:lnTo>
                  <a:pt x="37443" y="74877"/>
                </a:lnTo>
                <a:lnTo>
                  <a:pt x="29475" y="82845"/>
                </a:lnTo>
                <a:close/>
                <a:moveTo>
                  <a:pt x="61333" y="61333"/>
                </a:moveTo>
                <a:lnTo>
                  <a:pt x="120000" y="61333"/>
                </a:lnTo>
                <a:lnTo>
                  <a:pt x="120000" y="99999"/>
                </a:lnTo>
                <a:cubicBezTo>
                  <a:pt x="120000" y="111045"/>
                  <a:pt x="111045" y="120000"/>
                  <a:pt x="99999" y="120000"/>
                </a:cubicBezTo>
                <a:lnTo>
                  <a:pt x="61333" y="120000"/>
                </a:lnTo>
                <a:close/>
                <a:moveTo>
                  <a:pt x="0" y="61333"/>
                </a:moveTo>
                <a:lnTo>
                  <a:pt x="58666" y="61333"/>
                </a:lnTo>
                <a:lnTo>
                  <a:pt x="58666" y="120000"/>
                </a:lnTo>
                <a:lnTo>
                  <a:pt x="20000" y="120000"/>
                </a:lnTo>
                <a:cubicBezTo>
                  <a:pt x="8954" y="120000"/>
                  <a:pt x="0" y="111045"/>
                  <a:pt x="0" y="99999"/>
                </a:cubicBezTo>
                <a:close/>
                <a:moveTo>
                  <a:pt x="91375" y="35476"/>
                </a:moveTo>
                <a:cubicBezTo>
                  <a:pt x="88446" y="35476"/>
                  <a:pt x="86071" y="37850"/>
                  <a:pt x="86071" y="40780"/>
                </a:cubicBezTo>
                <a:cubicBezTo>
                  <a:pt x="86071" y="43709"/>
                  <a:pt x="88446" y="46083"/>
                  <a:pt x="91375" y="46083"/>
                </a:cubicBezTo>
                <a:cubicBezTo>
                  <a:pt x="94304" y="46083"/>
                  <a:pt x="96679" y="43709"/>
                  <a:pt x="96679" y="40780"/>
                </a:cubicBezTo>
                <a:cubicBezTo>
                  <a:pt x="96679" y="37850"/>
                  <a:pt x="94304" y="35476"/>
                  <a:pt x="91375" y="35476"/>
                </a:cubicBezTo>
                <a:close/>
                <a:moveTo>
                  <a:pt x="74803" y="23547"/>
                </a:moveTo>
                <a:lnTo>
                  <a:pt x="74803" y="34154"/>
                </a:lnTo>
                <a:lnTo>
                  <a:pt x="107947" y="34154"/>
                </a:lnTo>
                <a:lnTo>
                  <a:pt x="107947" y="23547"/>
                </a:lnTo>
                <a:close/>
                <a:moveTo>
                  <a:pt x="24171" y="12278"/>
                </a:moveTo>
                <a:lnTo>
                  <a:pt x="24171" y="23547"/>
                </a:lnTo>
                <a:lnTo>
                  <a:pt x="12903" y="23547"/>
                </a:lnTo>
                <a:lnTo>
                  <a:pt x="12903" y="34154"/>
                </a:lnTo>
                <a:lnTo>
                  <a:pt x="24171" y="34154"/>
                </a:lnTo>
                <a:lnTo>
                  <a:pt x="24171" y="45423"/>
                </a:lnTo>
                <a:lnTo>
                  <a:pt x="34779" y="45423"/>
                </a:lnTo>
                <a:lnTo>
                  <a:pt x="34779" y="34154"/>
                </a:lnTo>
                <a:lnTo>
                  <a:pt x="46047" y="34154"/>
                </a:lnTo>
                <a:lnTo>
                  <a:pt x="46047" y="23547"/>
                </a:lnTo>
                <a:lnTo>
                  <a:pt x="34779" y="23547"/>
                </a:lnTo>
                <a:lnTo>
                  <a:pt x="34779" y="12278"/>
                </a:lnTo>
                <a:close/>
                <a:moveTo>
                  <a:pt x="91375" y="11618"/>
                </a:moveTo>
                <a:cubicBezTo>
                  <a:pt x="88446" y="11618"/>
                  <a:pt x="86071" y="13992"/>
                  <a:pt x="86071" y="16922"/>
                </a:cubicBezTo>
                <a:cubicBezTo>
                  <a:pt x="86071" y="19851"/>
                  <a:pt x="88446" y="22225"/>
                  <a:pt x="91375" y="22225"/>
                </a:cubicBezTo>
                <a:cubicBezTo>
                  <a:pt x="94304" y="22225"/>
                  <a:pt x="96679" y="19851"/>
                  <a:pt x="96679" y="16922"/>
                </a:cubicBezTo>
                <a:cubicBezTo>
                  <a:pt x="96679" y="13992"/>
                  <a:pt x="94304" y="11618"/>
                  <a:pt x="91375" y="11618"/>
                </a:cubicBezTo>
                <a:close/>
                <a:moveTo>
                  <a:pt x="20000" y="0"/>
                </a:moveTo>
                <a:lnTo>
                  <a:pt x="99999" y="0"/>
                </a:lnTo>
                <a:cubicBezTo>
                  <a:pt x="111045" y="0"/>
                  <a:pt x="120000" y="8954"/>
                  <a:pt x="120000" y="20000"/>
                </a:cubicBezTo>
                <a:lnTo>
                  <a:pt x="120000" y="58666"/>
                </a:lnTo>
                <a:lnTo>
                  <a:pt x="61333" y="58666"/>
                </a:lnTo>
                <a:lnTo>
                  <a:pt x="61333" y="0"/>
                </a:lnTo>
                <a:lnTo>
                  <a:pt x="58666" y="0"/>
                </a:lnTo>
                <a:lnTo>
                  <a:pt x="58666" y="58666"/>
                </a:lnTo>
                <a:lnTo>
                  <a:pt x="0" y="58666"/>
                </a:lnTo>
                <a:lnTo>
                  <a:pt x="0" y="20000"/>
                </a:lnTo>
                <a:cubicBezTo>
                  <a:pt x="0" y="8954"/>
                  <a:pt x="8954" y="0"/>
                  <a:pt x="20000" y="0"/>
                </a:cubicBezTo>
                <a:close/>
              </a:path>
            </a:pathLst>
          </a:custGeom>
          <a:solidFill>
            <a:schemeClr val="tx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260" name="Google Shape;260;p28"/>
          <p:cNvSpPr/>
          <p:nvPr/>
        </p:nvSpPr>
        <p:spPr>
          <a:xfrm>
            <a:off x="-839626" y="4609543"/>
            <a:ext cx="346713" cy="345700"/>
          </a:xfrm>
          <a:custGeom>
            <a:avLst/>
            <a:gdLst/>
            <a:ahLst/>
            <a:cxnLst/>
            <a:rect l="l" t="t" r="r" b="b"/>
            <a:pathLst>
              <a:path w="120000" h="120000" extrusionOk="0">
                <a:moveTo>
                  <a:pt x="26666" y="100217"/>
                </a:moveTo>
                <a:cubicBezTo>
                  <a:pt x="25193" y="100217"/>
                  <a:pt x="24000" y="101415"/>
                  <a:pt x="24000" y="102892"/>
                </a:cubicBezTo>
                <a:cubicBezTo>
                  <a:pt x="24000" y="104369"/>
                  <a:pt x="25193" y="105566"/>
                  <a:pt x="26666" y="105566"/>
                </a:cubicBezTo>
                <a:lnTo>
                  <a:pt x="93333" y="105566"/>
                </a:lnTo>
                <a:cubicBezTo>
                  <a:pt x="94806" y="105566"/>
                  <a:pt x="96000" y="104369"/>
                  <a:pt x="96000" y="102892"/>
                </a:cubicBezTo>
                <a:cubicBezTo>
                  <a:pt x="96000" y="101415"/>
                  <a:pt x="94806" y="100217"/>
                  <a:pt x="93333" y="100217"/>
                </a:cubicBezTo>
                <a:close/>
                <a:moveTo>
                  <a:pt x="26666" y="87913"/>
                </a:moveTo>
                <a:cubicBezTo>
                  <a:pt x="25193" y="87913"/>
                  <a:pt x="24000" y="89111"/>
                  <a:pt x="24000" y="90588"/>
                </a:cubicBezTo>
                <a:cubicBezTo>
                  <a:pt x="24000" y="92065"/>
                  <a:pt x="25193" y="93262"/>
                  <a:pt x="26666" y="93262"/>
                </a:cubicBezTo>
                <a:lnTo>
                  <a:pt x="93333" y="93262"/>
                </a:lnTo>
                <a:cubicBezTo>
                  <a:pt x="94806" y="93262"/>
                  <a:pt x="96000" y="92065"/>
                  <a:pt x="96000" y="90588"/>
                </a:cubicBezTo>
                <a:cubicBezTo>
                  <a:pt x="96000" y="89111"/>
                  <a:pt x="94806" y="87913"/>
                  <a:pt x="93333" y="87913"/>
                </a:cubicBezTo>
                <a:close/>
                <a:moveTo>
                  <a:pt x="26666" y="75609"/>
                </a:moveTo>
                <a:cubicBezTo>
                  <a:pt x="25193" y="75609"/>
                  <a:pt x="24000" y="76806"/>
                  <a:pt x="24000" y="78284"/>
                </a:cubicBezTo>
                <a:cubicBezTo>
                  <a:pt x="24000" y="79761"/>
                  <a:pt x="25193" y="80958"/>
                  <a:pt x="26666" y="80958"/>
                </a:cubicBezTo>
                <a:lnTo>
                  <a:pt x="93333" y="80958"/>
                </a:lnTo>
                <a:cubicBezTo>
                  <a:pt x="94806" y="80958"/>
                  <a:pt x="96000" y="79761"/>
                  <a:pt x="96000" y="78284"/>
                </a:cubicBezTo>
                <a:cubicBezTo>
                  <a:pt x="96000" y="76806"/>
                  <a:pt x="94806" y="75609"/>
                  <a:pt x="93333" y="75609"/>
                </a:cubicBezTo>
                <a:close/>
                <a:moveTo>
                  <a:pt x="26666" y="63305"/>
                </a:moveTo>
                <a:cubicBezTo>
                  <a:pt x="25193" y="63305"/>
                  <a:pt x="24000" y="64502"/>
                  <a:pt x="24000" y="65979"/>
                </a:cubicBezTo>
                <a:cubicBezTo>
                  <a:pt x="24000" y="67457"/>
                  <a:pt x="25193" y="68654"/>
                  <a:pt x="26666" y="68654"/>
                </a:cubicBezTo>
                <a:lnTo>
                  <a:pt x="93333" y="68654"/>
                </a:lnTo>
                <a:cubicBezTo>
                  <a:pt x="94806" y="68654"/>
                  <a:pt x="96000" y="67457"/>
                  <a:pt x="96000" y="65979"/>
                </a:cubicBezTo>
                <a:cubicBezTo>
                  <a:pt x="96000" y="64502"/>
                  <a:pt x="94806" y="63305"/>
                  <a:pt x="93333" y="63305"/>
                </a:cubicBezTo>
                <a:close/>
                <a:moveTo>
                  <a:pt x="26666" y="51001"/>
                </a:moveTo>
                <a:cubicBezTo>
                  <a:pt x="25193" y="51001"/>
                  <a:pt x="24000" y="52198"/>
                  <a:pt x="24000" y="53675"/>
                </a:cubicBezTo>
                <a:cubicBezTo>
                  <a:pt x="24000" y="55152"/>
                  <a:pt x="25193" y="56350"/>
                  <a:pt x="26666" y="56350"/>
                </a:cubicBezTo>
                <a:lnTo>
                  <a:pt x="93333" y="56350"/>
                </a:lnTo>
                <a:cubicBezTo>
                  <a:pt x="94806" y="56350"/>
                  <a:pt x="96000" y="55152"/>
                  <a:pt x="96000" y="53675"/>
                </a:cubicBezTo>
                <a:cubicBezTo>
                  <a:pt x="96000" y="52198"/>
                  <a:pt x="94806" y="51001"/>
                  <a:pt x="93333" y="51001"/>
                </a:cubicBezTo>
                <a:close/>
                <a:moveTo>
                  <a:pt x="26666" y="38697"/>
                </a:moveTo>
                <a:cubicBezTo>
                  <a:pt x="25193" y="38697"/>
                  <a:pt x="24000" y="39894"/>
                  <a:pt x="24000" y="41371"/>
                </a:cubicBezTo>
                <a:cubicBezTo>
                  <a:pt x="24000" y="42848"/>
                  <a:pt x="25193" y="44046"/>
                  <a:pt x="26666" y="44046"/>
                </a:cubicBezTo>
                <a:lnTo>
                  <a:pt x="93333" y="44046"/>
                </a:lnTo>
                <a:cubicBezTo>
                  <a:pt x="94806" y="44046"/>
                  <a:pt x="96000" y="42848"/>
                  <a:pt x="96000" y="41371"/>
                </a:cubicBezTo>
                <a:cubicBezTo>
                  <a:pt x="96000" y="39894"/>
                  <a:pt x="94806" y="38697"/>
                  <a:pt x="93333" y="38697"/>
                </a:cubicBezTo>
                <a:close/>
                <a:moveTo>
                  <a:pt x="0" y="11366"/>
                </a:moveTo>
                <a:lnTo>
                  <a:pt x="6739" y="11366"/>
                </a:lnTo>
                <a:lnTo>
                  <a:pt x="6739" y="17459"/>
                </a:lnTo>
                <a:cubicBezTo>
                  <a:pt x="6739" y="22260"/>
                  <a:pt x="10619" y="26151"/>
                  <a:pt x="15405" y="26151"/>
                </a:cubicBezTo>
                <a:cubicBezTo>
                  <a:pt x="20192" y="26151"/>
                  <a:pt x="24072" y="22260"/>
                  <a:pt x="24072" y="17459"/>
                </a:cubicBezTo>
                <a:lnTo>
                  <a:pt x="24072" y="11366"/>
                </a:lnTo>
                <a:lnTo>
                  <a:pt x="29716" y="11366"/>
                </a:lnTo>
                <a:lnTo>
                  <a:pt x="29716" y="17459"/>
                </a:lnTo>
                <a:cubicBezTo>
                  <a:pt x="29716" y="22260"/>
                  <a:pt x="33597" y="26151"/>
                  <a:pt x="38383" y="26151"/>
                </a:cubicBezTo>
                <a:cubicBezTo>
                  <a:pt x="43170" y="26151"/>
                  <a:pt x="47050" y="22260"/>
                  <a:pt x="47050" y="17459"/>
                </a:cubicBezTo>
                <a:lnTo>
                  <a:pt x="47050" y="11366"/>
                </a:lnTo>
                <a:lnTo>
                  <a:pt x="52694" y="11366"/>
                </a:lnTo>
                <a:lnTo>
                  <a:pt x="52694" y="17459"/>
                </a:lnTo>
                <a:cubicBezTo>
                  <a:pt x="52694" y="22260"/>
                  <a:pt x="56574" y="26151"/>
                  <a:pt x="61361" y="26151"/>
                </a:cubicBezTo>
                <a:cubicBezTo>
                  <a:pt x="66147" y="26151"/>
                  <a:pt x="70028" y="22260"/>
                  <a:pt x="70028" y="17459"/>
                </a:cubicBezTo>
                <a:lnTo>
                  <a:pt x="70028" y="11366"/>
                </a:lnTo>
                <a:lnTo>
                  <a:pt x="75672" y="11366"/>
                </a:lnTo>
                <a:lnTo>
                  <a:pt x="75672" y="17459"/>
                </a:lnTo>
                <a:cubicBezTo>
                  <a:pt x="75672" y="22260"/>
                  <a:pt x="79552" y="26151"/>
                  <a:pt x="84339" y="26151"/>
                </a:cubicBezTo>
                <a:cubicBezTo>
                  <a:pt x="89125" y="26151"/>
                  <a:pt x="93005" y="22260"/>
                  <a:pt x="93005" y="17459"/>
                </a:cubicBezTo>
                <a:lnTo>
                  <a:pt x="93005" y="11366"/>
                </a:lnTo>
                <a:lnTo>
                  <a:pt x="98650" y="11366"/>
                </a:lnTo>
                <a:lnTo>
                  <a:pt x="98650" y="17459"/>
                </a:lnTo>
                <a:cubicBezTo>
                  <a:pt x="98650" y="22259"/>
                  <a:pt x="102530" y="26151"/>
                  <a:pt x="107316" y="26151"/>
                </a:cubicBezTo>
                <a:cubicBezTo>
                  <a:pt x="112103" y="26151"/>
                  <a:pt x="115983" y="22259"/>
                  <a:pt x="115983" y="17459"/>
                </a:cubicBezTo>
                <a:lnTo>
                  <a:pt x="115983" y="11366"/>
                </a:lnTo>
                <a:lnTo>
                  <a:pt x="120000" y="11366"/>
                </a:lnTo>
                <a:lnTo>
                  <a:pt x="120000" y="120000"/>
                </a:lnTo>
                <a:lnTo>
                  <a:pt x="0" y="120000"/>
                </a:lnTo>
                <a:close/>
                <a:moveTo>
                  <a:pt x="15405" y="0"/>
                </a:moveTo>
                <a:cubicBezTo>
                  <a:pt x="17983" y="0"/>
                  <a:pt x="20072" y="2095"/>
                  <a:pt x="20072" y="4680"/>
                </a:cubicBezTo>
                <a:lnTo>
                  <a:pt x="20072" y="18051"/>
                </a:lnTo>
                <a:cubicBezTo>
                  <a:pt x="20072" y="20636"/>
                  <a:pt x="17983" y="22732"/>
                  <a:pt x="15405" y="22732"/>
                </a:cubicBezTo>
                <a:cubicBezTo>
                  <a:pt x="12828" y="22732"/>
                  <a:pt x="10739" y="20636"/>
                  <a:pt x="10739" y="18051"/>
                </a:cubicBezTo>
                <a:lnTo>
                  <a:pt x="10739" y="4680"/>
                </a:lnTo>
                <a:cubicBezTo>
                  <a:pt x="10739" y="2095"/>
                  <a:pt x="12828" y="0"/>
                  <a:pt x="15405" y="0"/>
                </a:cubicBezTo>
                <a:close/>
                <a:moveTo>
                  <a:pt x="38383" y="0"/>
                </a:moveTo>
                <a:cubicBezTo>
                  <a:pt x="40960" y="0"/>
                  <a:pt x="43050" y="2095"/>
                  <a:pt x="43050" y="4680"/>
                </a:cubicBezTo>
                <a:lnTo>
                  <a:pt x="43050" y="18051"/>
                </a:lnTo>
                <a:cubicBezTo>
                  <a:pt x="43050" y="20636"/>
                  <a:pt x="40960" y="22732"/>
                  <a:pt x="38383" y="22732"/>
                </a:cubicBezTo>
                <a:cubicBezTo>
                  <a:pt x="35806" y="22732"/>
                  <a:pt x="33716" y="20636"/>
                  <a:pt x="33716" y="18051"/>
                </a:cubicBezTo>
                <a:lnTo>
                  <a:pt x="33716" y="4680"/>
                </a:lnTo>
                <a:cubicBezTo>
                  <a:pt x="33716" y="2095"/>
                  <a:pt x="35806" y="0"/>
                  <a:pt x="38383" y="0"/>
                </a:cubicBezTo>
                <a:close/>
                <a:moveTo>
                  <a:pt x="61361" y="0"/>
                </a:moveTo>
                <a:cubicBezTo>
                  <a:pt x="63938" y="0"/>
                  <a:pt x="66028" y="2095"/>
                  <a:pt x="66028" y="4680"/>
                </a:cubicBezTo>
                <a:lnTo>
                  <a:pt x="66028" y="18051"/>
                </a:lnTo>
                <a:cubicBezTo>
                  <a:pt x="66028" y="20636"/>
                  <a:pt x="63938" y="22731"/>
                  <a:pt x="61361" y="22731"/>
                </a:cubicBezTo>
                <a:cubicBezTo>
                  <a:pt x="58784" y="22731"/>
                  <a:pt x="56694" y="20636"/>
                  <a:pt x="56694" y="18051"/>
                </a:cubicBezTo>
                <a:lnTo>
                  <a:pt x="56694" y="4680"/>
                </a:lnTo>
                <a:cubicBezTo>
                  <a:pt x="56694" y="2095"/>
                  <a:pt x="58784" y="0"/>
                  <a:pt x="61361" y="0"/>
                </a:cubicBezTo>
                <a:close/>
                <a:moveTo>
                  <a:pt x="84339" y="0"/>
                </a:moveTo>
                <a:cubicBezTo>
                  <a:pt x="86916" y="0"/>
                  <a:pt x="89005" y="2095"/>
                  <a:pt x="89005" y="4680"/>
                </a:cubicBezTo>
                <a:lnTo>
                  <a:pt x="89005" y="18051"/>
                </a:lnTo>
                <a:cubicBezTo>
                  <a:pt x="89005" y="20636"/>
                  <a:pt x="86916" y="22731"/>
                  <a:pt x="84339" y="22731"/>
                </a:cubicBezTo>
                <a:cubicBezTo>
                  <a:pt x="81761" y="22731"/>
                  <a:pt x="79672" y="20636"/>
                  <a:pt x="79672" y="18051"/>
                </a:cubicBezTo>
                <a:lnTo>
                  <a:pt x="79672" y="4680"/>
                </a:lnTo>
                <a:cubicBezTo>
                  <a:pt x="79672" y="2095"/>
                  <a:pt x="81761" y="0"/>
                  <a:pt x="84339" y="0"/>
                </a:cubicBezTo>
                <a:close/>
                <a:moveTo>
                  <a:pt x="107316" y="0"/>
                </a:moveTo>
                <a:cubicBezTo>
                  <a:pt x="109894" y="0"/>
                  <a:pt x="111983" y="2095"/>
                  <a:pt x="111983" y="4680"/>
                </a:cubicBezTo>
                <a:lnTo>
                  <a:pt x="111983" y="18051"/>
                </a:lnTo>
                <a:cubicBezTo>
                  <a:pt x="111983" y="20636"/>
                  <a:pt x="109894" y="22731"/>
                  <a:pt x="107316" y="22731"/>
                </a:cubicBezTo>
                <a:cubicBezTo>
                  <a:pt x="104739" y="22731"/>
                  <a:pt x="102650" y="20636"/>
                  <a:pt x="102650" y="18051"/>
                </a:cubicBezTo>
                <a:lnTo>
                  <a:pt x="102650" y="4680"/>
                </a:lnTo>
                <a:cubicBezTo>
                  <a:pt x="102650" y="2095"/>
                  <a:pt x="104739" y="0"/>
                  <a:pt x="107316" y="0"/>
                </a:cubicBezTo>
                <a:close/>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261" name="Google Shape;261;p28"/>
          <p:cNvSpPr/>
          <p:nvPr/>
        </p:nvSpPr>
        <p:spPr>
          <a:xfrm>
            <a:off x="7051964" y="1792402"/>
            <a:ext cx="498764" cy="299636"/>
          </a:xfrm>
          <a:custGeom>
            <a:avLst/>
            <a:gdLst/>
            <a:ahLst/>
            <a:cxnLst/>
            <a:rect l="l" t="t" r="r" b="b"/>
            <a:pathLst>
              <a:path w="120000" h="120000" extrusionOk="0">
                <a:moveTo>
                  <a:pt x="72212" y="50082"/>
                </a:moveTo>
                <a:cubicBezTo>
                  <a:pt x="82409" y="50082"/>
                  <a:pt x="90676" y="60844"/>
                  <a:pt x="90676" y="74119"/>
                </a:cubicBezTo>
                <a:cubicBezTo>
                  <a:pt x="90676" y="87395"/>
                  <a:pt x="82409" y="98157"/>
                  <a:pt x="72212" y="98157"/>
                </a:cubicBezTo>
                <a:cubicBezTo>
                  <a:pt x="62015" y="98157"/>
                  <a:pt x="53748" y="87395"/>
                  <a:pt x="53748" y="74119"/>
                </a:cubicBezTo>
                <a:cubicBezTo>
                  <a:pt x="53748" y="60844"/>
                  <a:pt x="62015" y="50082"/>
                  <a:pt x="72212" y="50082"/>
                </a:cubicBezTo>
                <a:close/>
                <a:moveTo>
                  <a:pt x="72212" y="40585"/>
                </a:moveTo>
                <a:cubicBezTo>
                  <a:pt x="57986" y="40585"/>
                  <a:pt x="46453" y="55599"/>
                  <a:pt x="46453" y="74119"/>
                </a:cubicBezTo>
                <a:cubicBezTo>
                  <a:pt x="46453" y="92640"/>
                  <a:pt x="57986" y="107654"/>
                  <a:pt x="72212" y="107654"/>
                </a:cubicBezTo>
                <a:cubicBezTo>
                  <a:pt x="86438" y="107654"/>
                  <a:pt x="97971" y="92640"/>
                  <a:pt x="97971" y="74119"/>
                </a:cubicBezTo>
                <a:cubicBezTo>
                  <a:pt x="97971" y="55599"/>
                  <a:pt x="86438" y="40585"/>
                  <a:pt x="72212" y="40585"/>
                </a:cubicBezTo>
                <a:close/>
                <a:moveTo>
                  <a:pt x="41883" y="33132"/>
                </a:moveTo>
                <a:lnTo>
                  <a:pt x="41883" y="40696"/>
                </a:lnTo>
                <a:lnTo>
                  <a:pt x="50017" y="40696"/>
                </a:lnTo>
                <a:lnTo>
                  <a:pt x="50017" y="33132"/>
                </a:lnTo>
                <a:close/>
                <a:moveTo>
                  <a:pt x="97379" y="30708"/>
                </a:moveTo>
                <a:lnTo>
                  <a:pt x="97379" y="40696"/>
                </a:lnTo>
                <a:lnTo>
                  <a:pt x="113015" y="40696"/>
                </a:lnTo>
                <a:lnTo>
                  <a:pt x="113015" y="30708"/>
                </a:lnTo>
                <a:close/>
                <a:moveTo>
                  <a:pt x="60010" y="5304"/>
                </a:moveTo>
                <a:lnTo>
                  <a:pt x="60010" y="21221"/>
                </a:lnTo>
                <a:lnTo>
                  <a:pt x="84414" y="21221"/>
                </a:lnTo>
                <a:lnTo>
                  <a:pt x="84414" y="5304"/>
                </a:lnTo>
                <a:close/>
                <a:moveTo>
                  <a:pt x="54694" y="0"/>
                </a:moveTo>
                <a:lnTo>
                  <a:pt x="89730" y="0"/>
                </a:lnTo>
                <a:cubicBezTo>
                  <a:pt x="91626" y="0"/>
                  <a:pt x="93163" y="2000"/>
                  <a:pt x="93163" y="4468"/>
                </a:cubicBezTo>
                <a:lnTo>
                  <a:pt x="93163" y="21221"/>
                </a:lnTo>
                <a:lnTo>
                  <a:pt x="110442" y="21221"/>
                </a:lnTo>
                <a:cubicBezTo>
                  <a:pt x="115721" y="21221"/>
                  <a:pt x="120000" y="26792"/>
                  <a:pt x="120000" y="33663"/>
                </a:cubicBezTo>
                <a:lnTo>
                  <a:pt x="120000" y="107557"/>
                </a:lnTo>
                <a:cubicBezTo>
                  <a:pt x="120000" y="114429"/>
                  <a:pt x="115721" y="119999"/>
                  <a:pt x="110442" y="119999"/>
                </a:cubicBezTo>
                <a:lnTo>
                  <a:pt x="9557" y="119999"/>
                </a:lnTo>
                <a:cubicBezTo>
                  <a:pt x="4278" y="119999"/>
                  <a:pt x="0" y="114429"/>
                  <a:pt x="0" y="107557"/>
                </a:cubicBezTo>
                <a:lnTo>
                  <a:pt x="0" y="33663"/>
                </a:lnTo>
                <a:cubicBezTo>
                  <a:pt x="0" y="26792"/>
                  <a:pt x="4278" y="21221"/>
                  <a:pt x="9557" y="21221"/>
                </a:cubicBezTo>
                <a:lnTo>
                  <a:pt x="11563" y="21221"/>
                </a:lnTo>
                <a:lnTo>
                  <a:pt x="11563" y="15351"/>
                </a:lnTo>
                <a:cubicBezTo>
                  <a:pt x="11563" y="14117"/>
                  <a:pt x="12331" y="13117"/>
                  <a:pt x="13279" y="13117"/>
                </a:cubicBezTo>
                <a:lnTo>
                  <a:pt x="30797" y="13117"/>
                </a:lnTo>
                <a:cubicBezTo>
                  <a:pt x="31745" y="13117"/>
                  <a:pt x="32514" y="14117"/>
                  <a:pt x="32514" y="15351"/>
                </a:cubicBezTo>
                <a:lnTo>
                  <a:pt x="32514" y="21221"/>
                </a:lnTo>
                <a:lnTo>
                  <a:pt x="51261" y="21221"/>
                </a:lnTo>
                <a:lnTo>
                  <a:pt x="51261" y="4468"/>
                </a:lnTo>
                <a:cubicBezTo>
                  <a:pt x="51261" y="2000"/>
                  <a:pt x="52798" y="0"/>
                  <a:pt x="54694" y="0"/>
                </a:cubicBezTo>
                <a:close/>
              </a:path>
            </a:pathLst>
          </a:custGeom>
          <a:solidFill>
            <a:schemeClr val="tx2"/>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262" name="Google Shape;262;p28"/>
          <p:cNvSpPr txBox="1">
            <a:spLocks noGrp="1"/>
          </p:cNvSpPr>
          <p:nvPr>
            <p:ph type="title"/>
          </p:nvPr>
        </p:nvSpPr>
        <p:spPr>
          <a:xfrm>
            <a:off x="-67" y="181568"/>
            <a:ext cx="11859558" cy="511160"/>
          </a:xfrm>
          <a:prstGeom prst="rect">
            <a:avLst/>
          </a:prstGeom>
          <a:solidFill>
            <a:schemeClr val="accent2">
              <a:lumMod val="20000"/>
              <a:lumOff val="80000"/>
            </a:schemeClr>
          </a:solidFill>
        </p:spPr>
        <p:txBody>
          <a:bodyPr spcFirstLastPara="1" wrap="square" lIns="121897" tIns="121897" rIns="121897" bIns="121897" anchor="ctr" anchorCtr="0">
            <a:noAutofit/>
          </a:bodyPr>
          <a:lstStyle/>
          <a:p>
            <a:r>
              <a:rPr lang="uz-Cyrl-UZ" sz="3200" dirty="0" smtClean="0"/>
              <a:t>ИЧБ инклюзив таълимга эрта жалб этилса...</a:t>
            </a:r>
            <a:endParaRPr sz="3200"/>
          </a:p>
        </p:txBody>
      </p:sp>
      <p:sp>
        <p:nvSpPr>
          <p:cNvPr id="263" name="Google Shape;263;p28"/>
          <p:cNvSpPr txBox="1">
            <a:spLocks noGrp="1"/>
          </p:cNvSpPr>
          <p:nvPr>
            <p:ph type="subTitle" idx="1"/>
          </p:nvPr>
        </p:nvSpPr>
        <p:spPr>
          <a:xfrm>
            <a:off x="0" y="6151418"/>
            <a:ext cx="12192000" cy="706582"/>
          </a:xfrm>
          <a:prstGeom prst="rect">
            <a:avLst/>
          </a:prstGeom>
          <a:solidFill>
            <a:srgbClr val="92D050"/>
          </a:solidFill>
        </p:spPr>
        <p:txBody>
          <a:bodyPr spcFirstLastPara="1" wrap="square" lIns="121897" tIns="121897" rIns="121897" bIns="121897" anchor="ctr" anchorCtr="0">
            <a:noAutofit/>
          </a:bodyPr>
          <a:lstStyle/>
          <a:p>
            <a:pPr marL="0" indent="0">
              <a:buClr>
                <a:schemeClr val="dk1"/>
              </a:buClr>
            </a:pPr>
            <a:r>
              <a:rPr lang="uz-Cyrl-UZ" sz="2400" dirty="0" smtClean="0">
                <a:solidFill>
                  <a:schemeClr val="bg1"/>
                </a:solidFill>
              </a:rPr>
              <a:t>Улар жамиятга юк эмас, балки мустақил фаол фуқаро сифатида шаклланади.</a:t>
            </a:r>
            <a:endParaRPr sz="2400">
              <a:solidFill>
                <a:schemeClr val="bg1"/>
              </a:solidFill>
            </a:endParaRPr>
          </a:p>
        </p:txBody>
      </p:sp>
      <p:sp>
        <p:nvSpPr>
          <p:cNvPr id="38" name="Google Shape;1033;p54"/>
          <p:cNvSpPr/>
          <p:nvPr/>
        </p:nvSpPr>
        <p:spPr>
          <a:xfrm>
            <a:off x="11228527" y="4768280"/>
            <a:ext cx="245717" cy="464752"/>
          </a:xfrm>
          <a:custGeom>
            <a:avLst/>
            <a:gdLst/>
            <a:ahLst/>
            <a:cxnLst/>
            <a:rect l="l" t="t" r="r" b="b"/>
            <a:pathLst>
              <a:path w="120000" h="120000" extrusionOk="0">
                <a:moveTo>
                  <a:pt x="22570" y="22960"/>
                </a:moveTo>
                <a:lnTo>
                  <a:pt x="97429" y="22960"/>
                </a:lnTo>
                <a:cubicBezTo>
                  <a:pt x="109894" y="22960"/>
                  <a:pt x="119999" y="26797"/>
                  <a:pt x="119999" y="31530"/>
                </a:cubicBezTo>
                <a:lnTo>
                  <a:pt x="119999" y="39560"/>
                </a:lnTo>
                <a:lnTo>
                  <a:pt x="120000" y="39560"/>
                </a:lnTo>
                <a:lnTo>
                  <a:pt x="120000" y="63121"/>
                </a:lnTo>
                <a:cubicBezTo>
                  <a:pt x="120000" y="65553"/>
                  <a:pt x="114806" y="67525"/>
                  <a:pt x="108399" y="67525"/>
                </a:cubicBezTo>
                <a:cubicBezTo>
                  <a:pt x="101992" y="67525"/>
                  <a:pt x="96799" y="65553"/>
                  <a:pt x="96799" y="63121"/>
                </a:cubicBezTo>
                <a:lnTo>
                  <a:pt x="96799" y="42531"/>
                </a:lnTo>
                <a:lnTo>
                  <a:pt x="93347" y="42531"/>
                </a:lnTo>
                <a:cubicBezTo>
                  <a:pt x="93158" y="66519"/>
                  <a:pt x="92969" y="90507"/>
                  <a:pt x="92780" y="114494"/>
                </a:cubicBezTo>
                <a:cubicBezTo>
                  <a:pt x="92780" y="117535"/>
                  <a:pt x="86289" y="120000"/>
                  <a:pt x="78281" y="120000"/>
                </a:cubicBezTo>
                <a:cubicBezTo>
                  <a:pt x="70274" y="120000"/>
                  <a:pt x="63783" y="117535"/>
                  <a:pt x="63783" y="114494"/>
                </a:cubicBezTo>
                <a:lnTo>
                  <a:pt x="63783" y="70497"/>
                </a:lnTo>
                <a:lnTo>
                  <a:pt x="55083" y="70497"/>
                </a:lnTo>
                <a:lnTo>
                  <a:pt x="55083" y="114494"/>
                </a:lnTo>
                <a:cubicBezTo>
                  <a:pt x="55083" y="117535"/>
                  <a:pt x="48592" y="119999"/>
                  <a:pt x="40584" y="119999"/>
                </a:cubicBezTo>
                <a:cubicBezTo>
                  <a:pt x="32577" y="119999"/>
                  <a:pt x="26086" y="117535"/>
                  <a:pt x="26086" y="114494"/>
                </a:cubicBezTo>
                <a:cubicBezTo>
                  <a:pt x="26274" y="90507"/>
                  <a:pt x="26463" y="66519"/>
                  <a:pt x="26652" y="42531"/>
                </a:cubicBezTo>
                <a:lnTo>
                  <a:pt x="23200" y="42531"/>
                </a:lnTo>
                <a:lnTo>
                  <a:pt x="23200" y="63121"/>
                </a:lnTo>
                <a:cubicBezTo>
                  <a:pt x="23200" y="65553"/>
                  <a:pt x="18007" y="67525"/>
                  <a:pt x="11600" y="67525"/>
                </a:cubicBezTo>
                <a:cubicBezTo>
                  <a:pt x="5193" y="67525"/>
                  <a:pt x="0" y="65553"/>
                  <a:pt x="0" y="63121"/>
                </a:cubicBezTo>
                <a:lnTo>
                  <a:pt x="0" y="42531"/>
                </a:lnTo>
                <a:lnTo>
                  <a:pt x="0" y="42531"/>
                </a:lnTo>
                <a:lnTo>
                  <a:pt x="0" y="31530"/>
                </a:lnTo>
                <a:cubicBezTo>
                  <a:pt x="0" y="26797"/>
                  <a:pt x="10105" y="22960"/>
                  <a:pt x="22570" y="22960"/>
                </a:cubicBezTo>
                <a:close/>
                <a:moveTo>
                  <a:pt x="60000" y="0"/>
                </a:moveTo>
                <a:cubicBezTo>
                  <a:pt x="75005" y="0"/>
                  <a:pt x="87170" y="4618"/>
                  <a:pt x="87170" y="10316"/>
                </a:cubicBezTo>
                <a:cubicBezTo>
                  <a:pt x="87170" y="16013"/>
                  <a:pt x="75005" y="20632"/>
                  <a:pt x="60000" y="20632"/>
                </a:cubicBezTo>
                <a:cubicBezTo>
                  <a:pt x="44994" y="20632"/>
                  <a:pt x="32829" y="16013"/>
                  <a:pt x="32829" y="10316"/>
                </a:cubicBezTo>
                <a:cubicBezTo>
                  <a:pt x="32829" y="4618"/>
                  <a:pt x="44994" y="0"/>
                  <a:pt x="6000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 name="Google Shape;1034;p54"/>
          <p:cNvSpPr/>
          <p:nvPr/>
        </p:nvSpPr>
        <p:spPr>
          <a:xfrm rot="10800000">
            <a:off x="11502280" y="4825125"/>
            <a:ext cx="219879" cy="469045"/>
          </a:xfrm>
          <a:custGeom>
            <a:avLst/>
            <a:gdLst/>
            <a:ahLst/>
            <a:cxnLst/>
            <a:rect l="l" t="t" r="r" b="b"/>
            <a:pathLst>
              <a:path w="120000" h="120000" extrusionOk="0">
                <a:moveTo>
                  <a:pt x="79418" y="97416"/>
                </a:moveTo>
                <a:lnTo>
                  <a:pt x="40252" y="97416"/>
                </a:lnTo>
                <a:cubicBezTo>
                  <a:pt x="32044" y="97060"/>
                  <a:pt x="32390" y="97747"/>
                  <a:pt x="30168" y="95279"/>
                </a:cubicBezTo>
                <a:lnTo>
                  <a:pt x="536" y="58851"/>
                </a:lnTo>
                <a:cubicBezTo>
                  <a:pt x="-1066" y="56881"/>
                  <a:pt x="1041" y="54674"/>
                  <a:pt x="5245" y="53923"/>
                </a:cubicBezTo>
                <a:cubicBezTo>
                  <a:pt x="9448" y="53172"/>
                  <a:pt x="14155" y="54160"/>
                  <a:pt x="15757" y="56130"/>
                </a:cubicBezTo>
                <a:lnTo>
                  <a:pt x="32630" y="76872"/>
                </a:lnTo>
                <a:lnTo>
                  <a:pt x="35918" y="76872"/>
                </a:lnTo>
                <a:lnTo>
                  <a:pt x="14628" y="36680"/>
                </a:lnTo>
                <a:lnTo>
                  <a:pt x="35669" y="36680"/>
                </a:lnTo>
                <a:lnTo>
                  <a:pt x="35669" y="5101"/>
                </a:lnTo>
                <a:cubicBezTo>
                  <a:pt x="35669" y="2283"/>
                  <a:pt x="40541" y="0"/>
                  <a:pt x="46551" y="0"/>
                </a:cubicBezTo>
                <a:cubicBezTo>
                  <a:pt x="52560" y="0"/>
                  <a:pt x="57432" y="2283"/>
                  <a:pt x="57432" y="5101"/>
                </a:cubicBezTo>
                <a:lnTo>
                  <a:pt x="57432" y="36680"/>
                </a:lnTo>
                <a:lnTo>
                  <a:pt x="62577" y="36680"/>
                </a:lnTo>
                <a:lnTo>
                  <a:pt x="62577" y="5101"/>
                </a:lnTo>
                <a:cubicBezTo>
                  <a:pt x="62577" y="2283"/>
                  <a:pt x="67449" y="0"/>
                  <a:pt x="73459" y="0"/>
                </a:cubicBezTo>
                <a:cubicBezTo>
                  <a:pt x="79469" y="0"/>
                  <a:pt x="84341" y="2283"/>
                  <a:pt x="84341" y="5101"/>
                </a:cubicBezTo>
                <a:lnTo>
                  <a:pt x="84341" y="36680"/>
                </a:lnTo>
                <a:lnTo>
                  <a:pt x="105471" y="36680"/>
                </a:lnTo>
                <a:lnTo>
                  <a:pt x="84182" y="76872"/>
                </a:lnTo>
                <a:lnTo>
                  <a:pt x="87369" y="76872"/>
                </a:lnTo>
                <a:lnTo>
                  <a:pt x="104242" y="56130"/>
                </a:lnTo>
                <a:cubicBezTo>
                  <a:pt x="105844" y="54160"/>
                  <a:pt x="110551" y="53172"/>
                  <a:pt x="114754" y="53923"/>
                </a:cubicBezTo>
                <a:cubicBezTo>
                  <a:pt x="118958" y="54674"/>
                  <a:pt x="121066" y="56881"/>
                  <a:pt x="119463" y="58851"/>
                </a:cubicBezTo>
                <a:lnTo>
                  <a:pt x="89831" y="95279"/>
                </a:lnTo>
                <a:cubicBezTo>
                  <a:pt x="87203" y="97747"/>
                  <a:pt x="87682" y="97060"/>
                  <a:pt x="79418" y="97416"/>
                </a:cubicBezTo>
                <a:close/>
                <a:moveTo>
                  <a:pt x="59835" y="120000"/>
                </a:moveTo>
                <a:cubicBezTo>
                  <a:pt x="48268" y="120000"/>
                  <a:pt x="38891" y="115604"/>
                  <a:pt x="38891" y="110181"/>
                </a:cubicBezTo>
                <a:cubicBezTo>
                  <a:pt x="38891" y="104759"/>
                  <a:pt x="48268" y="100363"/>
                  <a:pt x="59835" y="100363"/>
                </a:cubicBezTo>
                <a:cubicBezTo>
                  <a:pt x="71402" y="100363"/>
                  <a:pt x="80780" y="104759"/>
                  <a:pt x="80780" y="110181"/>
                </a:cubicBezTo>
                <a:cubicBezTo>
                  <a:pt x="80780" y="115604"/>
                  <a:pt x="71402" y="120000"/>
                  <a:pt x="59835" y="1200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17" name="Google Shape;117;p22"/>
          <p:cNvSpPr/>
          <p:nvPr/>
        </p:nvSpPr>
        <p:spPr>
          <a:xfrm>
            <a:off x="5152624" y="685335"/>
            <a:ext cx="592469" cy="697627"/>
          </a:xfrm>
          <a:prstGeom prst="rect">
            <a:avLst/>
          </a:prstGeom>
          <a:noFill/>
          <a:ln>
            <a:noFill/>
          </a:ln>
        </p:spPr>
        <p:txBody>
          <a:bodyPr spcFirstLastPara="1" wrap="square" lIns="121897" tIns="60932" rIns="121897" bIns="60932" anchor="t" anchorCtr="0">
            <a:noAutofit/>
          </a:bodyPr>
          <a:lstStyle/>
          <a:p>
            <a:r>
              <a:rPr lang="en" sz="3700" b="1" dirty="0" smtClean="0">
                <a:solidFill>
                  <a:schemeClr val="lt1"/>
                </a:solidFill>
                <a:latin typeface="Arial"/>
                <a:ea typeface="Arial"/>
                <a:cs typeface="Arial"/>
                <a:sym typeface="Arial"/>
              </a:rPr>
              <a:t>A</a:t>
            </a:r>
            <a:endParaRPr sz="3700">
              <a:solidFill>
                <a:schemeClr val="lt1"/>
              </a:solidFill>
              <a:latin typeface="Arial"/>
              <a:ea typeface="Arial"/>
              <a:cs typeface="Arial"/>
              <a:sym typeface="Arial"/>
            </a:endParaRPr>
          </a:p>
        </p:txBody>
      </p:sp>
      <p:grpSp>
        <p:nvGrpSpPr>
          <p:cNvPr id="3" name="Google Shape;121;p22"/>
          <p:cNvGrpSpPr/>
          <p:nvPr/>
        </p:nvGrpSpPr>
        <p:grpSpPr>
          <a:xfrm>
            <a:off x="416725" y="1534750"/>
            <a:ext cx="378043" cy="190935"/>
            <a:chOff x="7123783" y="2013388"/>
            <a:chExt cx="283532" cy="143201"/>
          </a:xfrm>
        </p:grpSpPr>
        <p:sp>
          <p:nvSpPr>
            <p:cNvPr id="122" name="Google Shape;122;p22"/>
            <p:cNvSpPr/>
            <p:nvPr/>
          </p:nvSpPr>
          <p:spPr>
            <a:xfrm rot="5400000" flipH="1">
              <a:off x="7116411" y="2030989"/>
              <a:ext cx="122744" cy="108000"/>
            </a:xfrm>
            <a:prstGeom prst="triangle">
              <a:avLst>
                <a:gd name="adj" fmla="val 50000"/>
              </a:avLst>
            </a:prstGeom>
            <a:solidFill>
              <a:srgbClr val="8388E3"/>
            </a:solidFill>
            <a:ln>
              <a:noFill/>
            </a:ln>
          </p:spPr>
          <p:txBody>
            <a:bodyPr spcFirstLastPara="1" wrap="square" lIns="91425" tIns="45700" rIns="91425" bIns="45700" anchor="ctr" anchorCtr="0">
              <a:noAutofit/>
            </a:bodyPr>
            <a:lstStyle/>
            <a:p>
              <a:pPr algn="ctr"/>
              <a:endParaRPr sz="2400">
                <a:solidFill>
                  <a:schemeClr val="lt1"/>
                </a:solidFill>
                <a:latin typeface="Arial"/>
                <a:ea typeface="Arial"/>
                <a:cs typeface="Arial"/>
                <a:sym typeface="Arial"/>
              </a:endParaRPr>
            </a:p>
          </p:txBody>
        </p:sp>
        <p:sp>
          <p:nvSpPr>
            <p:cNvPr id="123" name="Google Shape;123;p22"/>
            <p:cNvSpPr/>
            <p:nvPr/>
          </p:nvSpPr>
          <p:spPr>
            <a:xfrm rot="5400000" flipH="1">
              <a:off x="7272714" y="2021989"/>
              <a:ext cx="143201" cy="126000"/>
            </a:xfrm>
            <a:prstGeom prst="triangle">
              <a:avLst>
                <a:gd name="adj" fmla="val 50000"/>
              </a:avLst>
            </a:prstGeom>
            <a:solidFill>
              <a:srgbClr val="8388E3"/>
            </a:solidFill>
            <a:ln>
              <a:noFill/>
            </a:ln>
          </p:spPr>
          <p:txBody>
            <a:bodyPr spcFirstLastPara="1" wrap="square" lIns="91425" tIns="45700" rIns="91425" bIns="45700" anchor="ctr" anchorCtr="0">
              <a:noAutofit/>
            </a:bodyPr>
            <a:lstStyle/>
            <a:p>
              <a:pPr algn="ctr"/>
              <a:endParaRPr sz="2400">
                <a:solidFill>
                  <a:schemeClr val="lt1"/>
                </a:solidFill>
                <a:latin typeface="Arial"/>
                <a:ea typeface="Arial"/>
                <a:cs typeface="Arial"/>
                <a:sym typeface="Arial"/>
              </a:endParaRPr>
            </a:p>
          </p:txBody>
        </p:sp>
      </p:grpSp>
      <p:grpSp>
        <p:nvGrpSpPr>
          <p:cNvPr id="4" name="Google Shape;124;p22"/>
          <p:cNvGrpSpPr/>
          <p:nvPr/>
        </p:nvGrpSpPr>
        <p:grpSpPr>
          <a:xfrm>
            <a:off x="292035" y="3077406"/>
            <a:ext cx="378043" cy="190935"/>
            <a:chOff x="7123783" y="2013388"/>
            <a:chExt cx="283532" cy="143201"/>
          </a:xfrm>
        </p:grpSpPr>
        <p:sp>
          <p:nvSpPr>
            <p:cNvPr id="125" name="Google Shape;125;p22"/>
            <p:cNvSpPr/>
            <p:nvPr/>
          </p:nvSpPr>
          <p:spPr>
            <a:xfrm rot="5400000" flipH="1">
              <a:off x="7116411" y="2030989"/>
              <a:ext cx="122744" cy="108000"/>
            </a:xfrm>
            <a:prstGeom prst="triangle">
              <a:avLst>
                <a:gd name="adj" fmla="val 50000"/>
              </a:avLst>
            </a:prstGeom>
            <a:solidFill>
              <a:srgbClr val="B2F608"/>
            </a:solidFill>
            <a:ln>
              <a:noFill/>
            </a:ln>
          </p:spPr>
          <p:txBody>
            <a:bodyPr spcFirstLastPara="1" wrap="square" lIns="91425" tIns="45700" rIns="91425" bIns="45700" anchor="ctr" anchorCtr="0">
              <a:noAutofit/>
            </a:bodyPr>
            <a:lstStyle/>
            <a:p>
              <a:pPr algn="ctr"/>
              <a:endParaRPr sz="2400">
                <a:solidFill>
                  <a:schemeClr val="lt1"/>
                </a:solidFill>
                <a:latin typeface="Arial"/>
                <a:ea typeface="Arial"/>
                <a:cs typeface="Arial"/>
                <a:sym typeface="Arial"/>
              </a:endParaRPr>
            </a:p>
          </p:txBody>
        </p:sp>
        <p:sp>
          <p:nvSpPr>
            <p:cNvPr id="126" name="Google Shape;126;p22"/>
            <p:cNvSpPr/>
            <p:nvPr/>
          </p:nvSpPr>
          <p:spPr>
            <a:xfrm rot="5400000" flipH="1">
              <a:off x="7272714" y="2021989"/>
              <a:ext cx="143201" cy="126000"/>
            </a:xfrm>
            <a:prstGeom prst="triangle">
              <a:avLst>
                <a:gd name="adj" fmla="val 50000"/>
              </a:avLst>
            </a:prstGeom>
            <a:solidFill>
              <a:srgbClr val="B2F608"/>
            </a:solidFill>
            <a:ln>
              <a:noFill/>
            </a:ln>
          </p:spPr>
          <p:txBody>
            <a:bodyPr spcFirstLastPara="1" wrap="square" lIns="91425" tIns="45700" rIns="91425" bIns="45700" anchor="ctr" anchorCtr="0">
              <a:noAutofit/>
            </a:bodyPr>
            <a:lstStyle/>
            <a:p>
              <a:pPr algn="ctr"/>
              <a:endParaRPr sz="2400">
                <a:solidFill>
                  <a:schemeClr val="lt1"/>
                </a:solidFill>
                <a:latin typeface="Arial"/>
                <a:ea typeface="Arial"/>
                <a:cs typeface="Arial"/>
                <a:sym typeface="Arial"/>
              </a:endParaRPr>
            </a:p>
          </p:txBody>
        </p:sp>
      </p:grpSp>
      <p:grpSp>
        <p:nvGrpSpPr>
          <p:cNvPr id="5" name="Google Shape;127;p22"/>
          <p:cNvGrpSpPr/>
          <p:nvPr/>
        </p:nvGrpSpPr>
        <p:grpSpPr>
          <a:xfrm>
            <a:off x="10558253" y="3319654"/>
            <a:ext cx="378043" cy="190935"/>
            <a:chOff x="7123783" y="2013388"/>
            <a:chExt cx="283532" cy="143201"/>
          </a:xfrm>
        </p:grpSpPr>
        <p:sp>
          <p:nvSpPr>
            <p:cNvPr id="128" name="Google Shape;128;p22"/>
            <p:cNvSpPr/>
            <p:nvPr/>
          </p:nvSpPr>
          <p:spPr>
            <a:xfrm rot="5400000" flipH="1">
              <a:off x="7116411" y="2030989"/>
              <a:ext cx="122744" cy="108000"/>
            </a:xfrm>
            <a:prstGeom prst="triangle">
              <a:avLst>
                <a:gd name="adj" fmla="val 50000"/>
              </a:avLst>
            </a:prstGeom>
            <a:solidFill>
              <a:srgbClr val="DF2619"/>
            </a:solidFill>
            <a:ln>
              <a:noFill/>
            </a:ln>
          </p:spPr>
          <p:txBody>
            <a:bodyPr spcFirstLastPara="1" wrap="square" lIns="91425" tIns="45700" rIns="91425" bIns="45700" anchor="ctr" anchorCtr="0">
              <a:noAutofit/>
            </a:bodyPr>
            <a:lstStyle/>
            <a:p>
              <a:pPr algn="ctr"/>
              <a:endParaRPr sz="2400">
                <a:solidFill>
                  <a:schemeClr val="lt1"/>
                </a:solidFill>
                <a:latin typeface="Arial"/>
                <a:ea typeface="Arial"/>
                <a:cs typeface="Arial"/>
                <a:sym typeface="Arial"/>
              </a:endParaRPr>
            </a:p>
          </p:txBody>
        </p:sp>
        <p:sp>
          <p:nvSpPr>
            <p:cNvPr id="129" name="Google Shape;129;p22"/>
            <p:cNvSpPr/>
            <p:nvPr/>
          </p:nvSpPr>
          <p:spPr>
            <a:xfrm rot="5400000" flipH="1">
              <a:off x="7272714" y="2021989"/>
              <a:ext cx="143201" cy="126000"/>
            </a:xfrm>
            <a:prstGeom prst="triangle">
              <a:avLst>
                <a:gd name="adj" fmla="val 50000"/>
              </a:avLst>
            </a:prstGeom>
            <a:solidFill>
              <a:srgbClr val="DF2619"/>
            </a:solidFill>
            <a:ln>
              <a:noFill/>
            </a:ln>
          </p:spPr>
          <p:txBody>
            <a:bodyPr spcFirstLastPara="1" wrap="square" lIns="91425" tIns="45700" rIns="91425" bIns="45700" anchor="ctr" anchorCtr="0">
              <a:noAutofit/>
            </a:bodyPr>
            <a:lstStyle/>
            <a:p>
              <a:pPr algn="ctr"/>
              <a:endParaRPr sz="2400">
                <a:solidFill>
                  <a:schemeClr val="lt1"/>
                </a:solidFill>
                <a:latin typeface="Arial"/>
                <a:ea typeface="Arial"/>
                <a:cs typeface="Arial"/>
                <a:sym typeface="Arial"/>
              </a:endParaRPr>
            </a:p>
          </p:txBody>
        </p:sp>
      </p:grpSp>
      <p:grpSp>
        <p:nvGrpSpPr>
          <p:cNvPr id="6" name="Google Shape;130;p22"/>
          <p:cNvGrpSpPr/>
          <p:nvPr/>
        </p:nvGrpSpPr>
        <p:grpSpPr>
          <a:xfrm>
            <a:off x="305890" y="4275949"/>
            <a:ext cx="378043" cy="190935"/>
            <a:chOff x="7123783" y="2013388"/>
            <a:chExt cx="283532" cy="143201"/>
          </a:xfrm>
        </p:grpSpPr>
        <p:sp>
          <p:nvSpPr>
            <p:cNvPr id="131" name="Google Shape;131;p22"/>
            <p:cNvSpPr/>
            <p:nvPr/>
          </p:nvSpPr>
          <p:spPr>
            <a:xfrm rot="5400000" flipH="1">
              <a:off x="7116411" y="2030989"/>
              <a:ext cx="122744" cy="108000"/>
            </a:xfrm>
            <a:prstGeom prst="triangle">
              <a:avLst>
                <a:gd name="adj" fmla="val 50000"/>
              </a:avLst>
            </a:prstGeom>
            <a:solidFill>
              <a:srgbClr val="EC771B"/>
            </a:solidFill>
            <a:ln>
              <a:noFill/>
            </a:ln>
          </p:spPr>
          <p:txBody>
            <a:bodyPr spcFirstLastPara="1" wrap="square" lIns="91425" tIns="45700" rIns="91425" bIns="45700" anchor="ctr" anchorCtr="0">
              <a:noAutofit/>
            </a:bodyPr>
            <a:lstStyle/>
            <a:p>
              <a:pPr algn="ctr"/>
              <a:endParaRPr sz="2400">
                <a:solidFill>
                  <a:schemeClr val="lt1"/>
                </a:solidFill>
                <a:latin typeface="Arial"/>
                <a:ea typeface="Arial"/>
                <a:cs typeface="Arial"/>
                <a:sym typeface="Arial"/>
              </a:endParaRPr>
            </a:p>
          </p:txBody>
        </p:sp>
        <p:sp>
          <p:nvSpPr>
            <p:cNvPr id="132" name="Google Shape;132;p22"/>
            <p:cNvSpPr/>
            <p:nvPr/>
          </p:nvSpPr>
          <p:spPr>
            <a:xfrm rot="5400000" flipH="1">
              <a:off x="7272714" y="2021989"/>
              <a:ext cx="143201" cy="126000"/>
            </a:xfrm>
            <a:prstGeom prst="triangle">
              <a:avLst>
                <a:gd name="adj" fmla="val 50000"/>
              </a:avLst>
            </a:prstGeom>
            <a:solidFill>
              <a:srgbClr val="EC771B"/>
            </a:solidFill>
            <a:ln>
              <a:noFill/>
            </a:ln>
          </p:spPr>
          <p:txBody>
            <a:bodyPr spcFirstLastPara="1" wrap="square" lIns="91425" tIns="45700" rIns="91425" bIns="45700" anchor="ctr" anchorCtr="0">
              <a:noAutofit/>
            </a:bodyPr>
            <a:lstStyle/>
            <a:p>
              <a:pPr algn="ctr"/>
              <a:endParaRPr sz="2400">
                <a:solidFill>
                  <a:schemeClr val="lt1"/>
                </a:solidFill>
                <a:latin typeface="Arial"/>
                <a:ea typeface="Arial"/>
                <a:cs typeface="Arial"/>
                <a:sym typeface="Arial"/>
              </a:endParaRPr>
            </a:p>
          </p:txBody>
        </p:sp>
      </p:grpSp>
      <p:sp>
        <p:nvSpPr>
          <p:cNvPr id="142" name="Google Shape;142;p22"/>
          <p:cNvSpPr txBox="1">
            <a:spLocks noGrp="1"/>
          </p:cNvSpPr>
          <p:nvPr>
            <p:ph type="body" idx="4294967295"/>
          </p:nvPr>
        </p:nvSpPr>
        <p:spPr>
          <a:xfrm>
            <a:off x="1454727" y="277091"/>
            <a:ext cx="9116291" cy="803564"/>
          </a:xfrm>
          <a:prstGeom prst="rect">
            <a:avLst/>
          </a:prstGeom>
          <a:noFill/>
          <a:ln>
            <a:noFill/>
          </a:ln>
        </p:spPr>
        <p:txBody>
          <a:bodyPr spcFirstLastPara="1" wrap="square" lIns="121897" tIns="60932" rIns="121897" bIns="60932" anchor="ctr" anchorCtr="0">
            <a:noAutofit/>
          </a:bodyPr>
          <a:lstStyle/>
          <a:p>
            <a:pPr marL="0" indent="0" algn="ctr">
              <a:spcBef>
                <a:spcPts val="0"/>
              </a:spcBef>
              <a:buClr>
                <a:srgbClr val="EC771B"/>
              </a:buClr>
              <a:buNone/>
            </a:pPr>
            <a:r>
              <a:rPr lang="uz-Cyrl-UZ" b="1" dirty="0" smtClean="0">
                <a:solidFill>
                  <a:srgbClr val="EC771B"/>
                </a:solidFill>
                <a:latin typeface="Times New Roman" pitchFamily="18" charset="0"/>
                <a:ea typeface="Arial"/>
                <a:cs typeface="Times New Roman" pitchFamily="18" charset="0"/>
                <a:sym typeface="Arial"/>
              </a:rPr>
              <a:t>Ўзбекистонда Инклюзив таълим илк одимлари ва асосчилари</a:t>
            </a:r>
            <a:endParaRPr b="1">
              <a:solidFill>
                <a:srgbClr val="EC771B"/>
              </a:solidFill>
              <a:latin typeface="Times New Roman" pitchFamily="18" charset="0"/>
              <a:ea typeface="Arial"/>
              <a:cs typeface="Times New Roman" pitchFamily="18" charset="0"/>
              <a:sym typeface="Arial"/>
            </a:endParaRPr>
          </a:p>
        </p:txBody>
      </p:sp>
      <p:grpSp>
        <p:nvGrpSpPr>
          <p:cNvPr id="10" name="Google Shape;147;p22"/>
          <p:cNvGrpSpPr/>
          <p:nvPr/>
        </p:nvGrpSpPr>
        <p:grpSpPr>
          <a:xfrm>
            <a:off x="402871" y="5467264"/>
            <a:ext cx="378043" cy="190935"/>
            <a:chOff x="7123783" y="2013388"/>
            <a:chExt cx="283532" cy="143201"/>
          </a:xfrm>
        </p:grpSpPr>
        <p:sp>
          <p:nvSpPr>
            <p:cNvPr id="148" name="Google Shape;148;p22"/>
            <p:cNvSpPr/>
            <p:nvPr/>
          </p:nvSpPr>
          <p:spPr>
            <a:xfrm rot="5400000" flipH="1">
              <a:off x="7116411" y="2030989"/>
              <a:ext cx="122744" cy="108000"/>
            </a:xfrm>
            <a:prstGeom prst="triangle">
              <a:avLst>
                <a:gd name="adj" fmla="val 50000"/>
              </a:avLst>
            </a:prstGeom>
            <a:solidFill>
              <a:srgbClr val="F6E213"/>
            </a:solidFill>
            <a:ln>
              <a:noFill/>
            </a:ln>
          </p:spPr>
          <p:txBody>
            <a:bodyPr spcFirstLastPara="1" wrap="square" lIns="91425" tIns="45700" rIns="91425" bIns="45700" anchor="ctr" anchorCtr="0">
              <a:noAutofit/>
            </a:bodyPr>
            <a:lstStyle/>
            <a:p>
              <a:pPr algn="ctr"/>
              <a:endParaRPr sz="2400">
                <a:solidFill>
                  <a:schemeClr val="lt1"/>
                </a:solidFill>
                <a:latin typeface="Arial"/>
                <a:ea typeface="Arial"/>
                <a:cs typeface="Arial"/>
                <a:sym typeface="Arial"/>
              </a:endParaRPr>
            </a:p>
          </p:txBody>
        </p:sp>
        <p:sp>
          <p:nvSpPr>
            <p:cNvPr id="149" name="Google Shape;149;p22"/>
            <p:cNvSpPr/>
            <p:nvPr/>
          </p:nvSpPr>
          <p:spPr>
            <a:xfrm rot="5400000" flipH="1">
              <a:off x="7272714" y="2021989"/>
              <a:ext cx="143201" cy="126000"/>
            </a:xfrm>
            <a:prstGeom prst="triangle">
              <a:avLst>
                <a:gd name="adj" fmla="val 50000"/>
              </a:avLst>
            </a:prstGeom>
            <a:solidFill>
              <a:srgbClr val="F6E213"/>
            </a:solidFill>
            <a:ln>
              <a:noFill/>
            </a:ln>
          </p:spPr>
          <p:txBody>
            <a:bodyPr spcFirstLastPara="1" wrap="square" lIns="91425" tIns="45700" rIns="91425" bIns="45700" anchor="ctr" anchorCtr="0">
              <a:noAutofit/>
            </a:bodyPr>
            <a:lstStyle/>
            <a:p>
              <a:pPr algn="ctr"/>
              <a:endParaRPr sz="2400">
                <a:solidFill>
                  <a:schemeClr val="lt1"/>
                </a:solidFill>
                <a:latin typeface="Arial"/>
                <a:ea typeface="Arial"/>
                <a:cs typeface="Arial"/>
                <a:sym typeface="Arial"/>
              </a:endParaRPr>
            </a:p>
          </p:txBody>
        </p:sp>
      </p:grpSp>
      <p:sp>
        <p:nvSpPr>
          <p:cNvPr id="49" name="Скругленный прямоугольник 48"/>
          <p:cNvSpPr/>
          <p:nvPr/>
        </p:nvSpPr>
        <p:spPr>
          <a:xfrm>
            <a:off x="1219201" y="1094509"/>
            <a:ext cx="10072254" cy="1371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dirty="0" smtClean="0">
                <a:solidFill>
                  <a:schemeClr val="tx1"/>
                </a:solidFill>
              </a:rPr>
              <a:t>1994-1996 йилларда хорижий далатлар делегациялари мамлакатимизга келиб, илк музокараларни ўтказган. Ушбу музокаралар А.Авлоний номидаги ХТТХҚТМОИ Махсус таълим кафедраси ва РТМ махсус таълим бўлими ва Низомий номидаги ТДПУ Дефектология факультети профессор-ўқитувчилари иштирокида ўтказилган. </a:t>
            </a:r>
            <a:endParaRPr lang="ru-RU" dirty="0">
              <a:solidFill>
                <a:schemeClr val="tx1"/>
              </a:solidFill>
            </a:endParaRPr>
          </a:p>
        </p:txBody>
      </p:sp>
      <p:sp>
        <p:nvSpPr>
          <p:cNvPr id="50" name="Скругленный прямоугольник 49"/>
          <p:cNvSpPr/>
          <p:nvPr/>
        </p:nvSpPr>
        <p:spPr>
          <a:xfrm>
            <a:off x="1136073" y="2632364"/>
            <a:ext cx="10099964" cy="116378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dirty="0" smtClean="0">
                <a:solidFill>
                  <a:schemeClr val="tx1"/>
                </a:solidFill>
              </a:rPr>
              <a:t>Ўзбекистонлик олима </a:t>
            </a:r>
            <a:r>
              <a:rPr lang="uz-Cyrl-UZ" b="1" dirty="0" smtClean="0">
                <a:solidFill>
                  <a:srgbClr val="FF0000"/>
                </a:solidFill>
              </a:rPr>
              <a:t>Р.Ш.Шомахмудова</a:t>
            </a:r>
            <a:r>
              <a:rPr lang="uz-Cyrl-UZ" dirty="0" smtClean="0">
                <a:solidFill>
                  <a:schemeClr val="tx1"/>
                </a:solidFill>
              </a:rPr>
              <a:t> мамлакатимизга халқаро ташкилотлар билан ҳамкорлик орқали илк бор Англия тажрибасини олиб киришга мувоффақ бўлган. Олима раҳбарлигида РТМ да “Инклюзив таълим” га бағишланган халқаро конференция ташкил этилган.</a:t>
            </a:r>
            <a:endParaRPr lang="ru-RU" dirty="0">
              <a:solidFill>
                <a:schemeClr val="tx1"/>
              </a:solidFill>
            </a:endParaRPr>
          </a:p>
        </p:txBody>
      </p:sp>
      <p:sp>
        <p:nvSpPr>
          <p:cNvPr id="51" name="Скругленный прямоугольник 50"/>
          <p:cNvSpPr/>
          <p:nvPr/>
        </p:nvSpPr>
        <p:spPr>
          <a:xfrm>
            <a:off x="1080654" y="3948546"/>
            <a:ext cx="10612583" cy="119149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dirty="0" smtClean="0">
                <a:solidFill>
                  <a:schemeClr val="tx1"/>
                </a:solidFill>
              </a:rPr>
              <a:t>ЮНИСЕФ халқаро ташкилоти ва ХТВ ҳамкорлигида қатор лойиҳалар амалга оширилган. Ушбу лойиҳаларнинг координаторлари сифатида Ўзбекистонлик олимлар  профессор Л.Муминова, доцент У.Файзиевалар иш олиб борганлар.</a:t>
            </a:r>
            <a:endParaRPr lang="ru-RU" dirty="0">
              <a:solidFill>
                <a:schemeClr val="tx1"/>
              </a:solidFill>
            </a:endParaRPr>
          </a:p>
        </p:txBody>
      </p:sp>
      <p:sp>
        <p:nvSpPr>
          <p:cNvPr id="52" name="Скругленный прямоугольник 51"/>
          <p:cNvSpPr/>
          <p:nvPr/>
        </p:nvSpPr>
        <p:spPr>
          <a:xfrm>
            <a:off x="3408218" y="5140037"/>
            <a:ext cx="8548255" cy="141316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dirty="0" smtClean="0">
                <a:solidFill>
                  <a:schemeClr val="tx1"/>
                </a:solidFill>
              </a:rPr>
              <a:t>Ҳозирги кунда Инклюзив таълим амалиёти Республика болалар ижтимоий мослашув Маркази томонидан олиб борилаётган лойиҳалар, Ташхис маркази томондан амалга оширилаётган методик ишлар асосида такомиллашиб бормоқда. Муаммолар аниқланиб, тегишли ечимлар топиш борасида тажриба-синов ишлари олиб борилмоқда. </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p:spPr>
        <p:txBody>
          <a:bodyPr>
            <a:normAutofit/>
          </a:bodyPr>
          <a:lstStyle/>
          <a:p>
            <a:r>
              <a:rPr lang="uz-Cyrl-UZ" sz="3200" dirty="0" smtClean="0"/>
              <a:t>Инклюзив таълимнинг марказий ғояси</a:t>
            </a:r>
            <a:endParaRPr lang="ru-RU" sz="3200" dirty="0"/>
          </a:p>
        </p:txBody>
      </p:sp>
      <p:sp>
        <p:nvSpPr>
          <p:cNvPr id="3" name="Текст 2"/>
          <p:cNvSpPr>
            <a:spLocks noGrp="1"/>
          </p:cNvSpPr>
          <p:nvPr>
            <p:ph type="body" sz="quarter" idx="41"/>
          </p:nvPr>
        </p:nvSpPr>
        <p:spPr>
          <a:xfrm>
            <a:off x="1757364" y="1094943"/>
            <a:ext cx="8272462" cy="962457"/>
          </a:xfrm>
          <a:solidFill>
            <a:schemeClr val="accent2">
              <a:lumMod val="20000"/>
              <a:lumOff val="80000"/>
            </a:schemeClr>
          </a:solidFill>
        </p:spPr>
        <p:txBody>
          <a:bodyPr/>
          <a:lstStyle/>
          <a:p>
            <a:endParaRPr lang="uz-Cyrl-UZ" dirty="0" smtClean="0"/>
          </a:p>
          <a:p>
            <a:pPr>
              <a:spcBef>
                <a:spcPts val="0"/>
              </a:spcBef>
            </a:pPr>
            <a:r>
              <a:rPr lang="uz-Cyrl-UZ" dirty="0" smtClean="0"/>
              <a:t>Замонавий мактабда бола таълимга эмас, </a:t>
            </a:r>
          </a:p>
          <a:p>
            <a:pPr>
              <a:spcBef>
                <a:spcPts val="0"/>
              </a:spcBef>
            </a:pPr>
            <a:r>
              <a:rPr lang="uz-Cyrl-UZ" dirty="0" smtClean="0"/>
              <a:t>таълим бола имкониятларига мослаштирилади. </a:t>
            </a:r>
            <a:endParaRPr lang="ru-RU" dirty="0" smtClean="0"/>
          </a:p>
          <a:p>
            <a:endParaRPr lang="ru-RU" dirty="0"/>
          </a:p>
        </p:txBody>
      </p:sp>
      <p:pic>
        <p:nvPicPr>
          <p:cNvPr id="4" name="Picture 6" descr="ÐÐ°ÑÑÐ¸Ð½ÐºÐ¸ Ð¿Ð¾ Ð·Ð°Ð¿ÑÐ¾ÑÑ  school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5393" y="396364"/>
            <a:ext cx="1616841" cy="135751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ÐÐ°ÑÑÐ¸Ð½ÐºÐ¸ Ð¿Ð¾ Ð·Ð°Ð¿ÑÐ¾ÑÑ Ð¸Ð½ÐºÐ»ÑÐ·Ð¸Ð²Ð½Ð¾Ðµ Ð¾Ð±ÑÐ°Ð·Ð¾Ð²Ð°Ð½Ð¸Ðµ"/>
          <p:cNvPicPr/>
          <p:nvPr/>
        </p:nvPicPr>
        <p:blipFill>
          <a:blip r:embed="rId3" cstate="print"/>
          <a:srcRect/>
          <a:stretch>
            <a:fillRect/>
          </a:stretch>
        </p:blipFill>
        <p:spPr bwMode="auto">
          <a:xfrm>
            <a:off x="1" y="0"/>
            <a:ext cx="1671638" cy="1057276"/>
          </a:xfrm>
          <a:prstGeom prst="rect">
            <a:avLst/>
          </a:prstGeom>
          <a:noFill/>
          <a:ln w="9525">
            <a:noFill/>
            <a:miter lim="800000"/>
            <a:headEnd/>
            <a:tailEnd/>
          </a:ln>
        </p:spPr>
      </p:pic>
      <p:pic>
        <p:nvPicPr>
          <p:cNvPr id="7" name="Picture 10" descr="ÐÐ°ÑÑÐ¸Ð½ÐºÐ¸ Ð¿Ð¾ Ð·Ð°Ð¿ÑÐ¾ÑÑ specialized school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4790" y="2076001"/>
            <a:ext cx="2617210" cy="16218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Схема 8"/>
          <p:cNvGraphicFramePr/>
          <p:nvPr>
            <p:extLst>
              <p:ext uri="{D42A27DB-BD31-4B8C-83A1-F6EECF244321}">
                <p14:modId xmlns:p14="http://schemas.microsoft.com/office/powerpoint/2010/main" val="196638216"/>
              </p:ext>
            </p:extLst>
          </p:nvPr>
        </p:nvGraphicFramePr>
        <p:xfrm>
          <a:off x="2674361" y="2272579"/>
          <a:ext cx="6137591" cy="38238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Выноска со стрелкой вверх 9"/>
          <p:cNvSpPr/>
          <p:nvPr/>
        </p:nvSpPr>
        <p:spPr>
          <a:xfrm>
            <a:off x="314325" y="4516582"/>
            <a:ext cx="3114675" cy="1755631"/>
          </a:xfrm>
          <a:prstGeom prst="up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1600" dirty="0" smtClean="0">
                <a:solidFill>
                  <a:schemeClr val="tx1"/>
                </a:solidFill>
              </a:rPr>
              <a:t>Фанларни осон ўзлаштириш имконини берувчи ўқув- дадиактик воситалар</a:t>
            </a:r>
            <a:endParaRPr lang="ru-RU" sz="1600" dirty="0">
              <a:solidFill>
                <a:schemeClr val="tx1"/>
              </a:solidFill>
            </a:endParaRPr>
          </a:p>
        </p:txBody>
      </p:sp>
      <p:sp>
        <p:nvSpPr>
          <p:cNvPr id="11" name="Выноска со стрелкой вверх 10"/>
          <p:cNvSpPr/>
          <p:nvPr/>
        </p:nvSpPr>
        <p:spPr>
          <a:xfrm>
            <a:off x="8089763" y="4003964"/>
            <a:ext cx="3919537" cy="2411125"/>
          </a:xfrm>
          <a:prstGeom prst="up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1600" dirty="0" smtClean="0">
                <a:solidFill>
                  <a:schemeClr val="tx1"/>
                </a:solidFill>
              </a:rPr>
              <a:t>Мактаб биносида, синф хоналарида боланинг эркин ҳаракатланиши, ўқиши, жисмоний, ижодий ривожланиши, меҳнат малакалари билан қуролланиши учун барча шароитлар яратилади.</a:t>
            </a:r>
            <a:endParaRPr lang="ru-RU" sz="1600" dirty="0">
              <a:solidFill>
                <a:schemeClr val="tx1"/>
              </a:solidFill>
            </a:endParaRPr>
          </a:p>
        </p:txBody>
      </p:sp>
      <p:pic>
        <p:nvPicPr>
          <p:cNvPr id="12" name="Рисунок 11">
            <a:extLst>
              <a:ext uri="{FF2B5EF4-FFF2-40B4-BE49-F238E27FC236}">
                <a16:creationId xmlns:a16="http://schemas.microsoft.com/office/drawing/2014/main" id="{8E3BC373-EA28-4EB1-805F-65085168A8B6}"/>
              </a:ext>
            </a:extLst>
          </p:cNvPr>
          <p:cNvPicPr>
            <a:picLocks noChangeAspect="1"/>
          </p:cNvPicPr>
          <p:nvPr/>
        </p:nvPicPr>
        <p:blipFill>
          <a:blip r:embed="rId10" cstate="print"/>
          <a:stretch>
            <a:fillRect/>
          </a:stretch>
        </p:blipFill>
        <p:spPr>
          <a:xfrm>
            <a:off x="7647709" y="2592313"/>
            <a:ext cx="2050473" cy="1896560"/>
          </a:xfrm>
          <a:prstGeom prst="rect">
            <a:avLst/>
          </a:prstGeom>
        </p:spPr>
      </p:pic>
      <p:pic>
        <p:nvPicPr>
          <p:cNvPr id="13" name="Picture 6" descr="ÐÐ¾ÑÐ¾Ð¶ÐµÐµ Ð¸Ð·Ð¾Ð±ÑÐ°Ð¶ÐµÐ½Ð¸Ðµ"/>
          <p:cNvPicPr>
            <a:picLocks noChangeAspect="1" noChangeArrowheads="1"/>
          </p:cNvPicPr>
          <p:nvPr/>
        </p:nvPicPr>
        <p:blipFill rotWithShape="1">
          <a:blip r:embed="rId11">
            <a:extLst>
              <a:ext uri="{28A0092B-C50C-407E-A947-70E740481C1C}">
                <a14:useLocalDpi xmlns:a14="http://schemas.microsoft.com/office/drawing/2010/main" val="0"/>
              </a:ext>
            </a:extLst>
          </a:blip>
          <a:srcRect b="7404"/>
          <a:stretch/>
        </p:blipFill>
        <p:spPr bwMode="auto">
          <a:xfrm>
            <a:off x="193964" y="2197014"/>
            <a:ext cx="3369887" cy="23057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5054" y="229274"/>
            <a:ext cx="6551225" cy="864179"/>
          </a:xfrm>
        </p:spPr>
        <p:txBody>
          <a:bodyPr/>
          <a:lstStyle/>
          <a:p>
            <a:pPr algn="l" eaLnBrk="1" hangingPunct="1"/>
            <a:r>
              <a:rPr lang="en-US" altLang="ru-RU" sz="1300" b="1">
                <a:solidFill>
                  <a:schemeClr val="bg2"/>
                </a:solidFill>
                <a:latin typeface="Calibri" pitchFamily="34" charset="0"/>
              </a:rPr>
              <a:t>RESPUBLIKA TA’LIM MARKAZI</a:t>
            </a:r>
            <a:br>
              <a:rPr lang="en-US" altLang="ru-RU" sz="1300" b="1">
                <a:solidFill>
                  <a:schemeClr val="bg2"/>
                </a:solidFill>
                <a:latin typeface="Calibri" pitchFamily="34" charset="0"/>
              </a:rPr>
            </a:br>
            <a:r>
              <a:rPr lang="en-US" altLang="ru-RU" sz="1300" b="1">
                <a:solidFill>
                  <a:schemeClr val="bg2"/>
                </a:solidFill>
                <a:latin typeface="Calibri" pitchFamily="34" charset="0"/>
              </a:rPr>
              <a:t>CHET TILI BO’LIMI</a:t>
            </a:r>
            <a:endParaRPr lang="ru-RU" altLang="ru-RU" sz="1300" b="1">
              <a:solidFill>
                <a:schemeClr val="bg2"/>
              </a:solidFill>
              <a:latin typeface="Calibri" pitchFamily="34" charset="0"/>
            </a:endParaRPr>
          </a:p>
        </p:txBody>
      </p:sp>
      <p:sp>
        <p:nvSpPr>
          <p:cNvPr id="3075" name="Rectangle 3"/>
          <p:cNvSpPr>
            <a:spLocks noGrp="1" noChangeArrowheads="1"/>
          </p:cNvSpPr>
          <p:nvPr>
            <p:ph type="body" idx="1"/>
          </p:nvPr>
        </p:nvSpPr>
        <p:spPr>
          <a:xfrm>
            <a:off x="1482436" y="1191490"/>
            <a:ext cx="10238509" cy="554183"/>
          </a:xfrm>
        </p:spPr>
        <p:txBody>
          <a:bodyPr>
            <a:noAutofit/>
          </a:bodyPr>
          <a:lstStyle/>
          <a:p>
            <a:pPr algn="just" eaLnBrk="1" hangingPunct="1">
              <a:lnSpc>
                <a:spcPct val="80000"/>
              </a:lnSpc>
              <a:buFontTx/>
              <a:buNone/>
              <a:defRPr/>
            </a:pPr>
            <a:r>
              <a:rPr lang="uz-Cyrl-UZ" sz="2400" b="1" dirty="0" smtClean="0">
                <a:solidFill>
                  <a:srgbClr val="00B0F0"/>
                </a:solidFill>
                <a:latin typeface="Arial" panose="020B0604020202020204" pitchFamily="34" charset="0"/>
                <a:cs typeface="Arial" panose="020B0604020202020204" pitchFamily="34" charset="0"/>
              </a:rPr>
              <a:t>	УЎТМ ўқувчилари ва жамоасининг ИЧБ га нисбатан толерантлик муносабати.</a:t>
            </a:r>
            <a:r>
              <a:rPr lang="en-US" sz="2400" b="1" dirty="0" smtClean="0">
                <a:solidFill>
                  <a:srgbClr val="00B0F0"/>
                </a:solidFill>
                <a:latin typeface="Arial" panose="020B0604020202020204" pitchFamily="34" charset="0"/>
                <a:cs typeface="Arial" panose="020B0604020202020204" pitchFamily="34" charset="0"/>
              </a:rPr>
              <a:t>   </a:t>
            </a:r>
            <a:endParaRPr lang="en-US" sz="2400" b="1" dirty="0">
              <a:solidFill>
                <a:srgbClr val="00B0F0"/>
              </a:solidFill>
              <a:latin typeface="Arial" panose="020B0604020202020204" pitchFamily="34" charset="0"/>
              <a:cs typeface="Arial" panose="020B0604020202020204" pitchFamily="34" charset="0"/>
            </a:endParaRPr>
          </a:p>
        </p:txBody>
      </p:sp>
      <p:sp>
        <p:nvSpPr>
          <p:cNvPr id="4102" name="Rectangle 26"/>
          <p:cNvSpPr>
            <a:spLocks noChangeArrowheads="1"/>
          </p:cNvSpPr>
          <p:nvPr/>
        </p:nvSpPr>
        <p:spPr bwMode="auto">
          <a:xfrm>
            <a:off x="1525260" y="1829138"/>
            <a:ext cx="9904109" cy="142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ctr"/>
          <a:lstStyle>
            <a:lvl1pPr defTabSz="576263" eaLnBrk="0" hangingPunct="0">
              <a:defRPr sz="1100">
                <a:solidFill>
                  <a:schemeClr val="tx1"/>
                </a:solidFill>
                <a:latin typeface="Arial" pitchFamily="34" charset="0"/>
              </a:defRPr>
            </a:lvl1pPr>
            <a:lvl2pPr marL="742950" indent="-285750" defTabSz="576263" eaLnBrk="0" hangingPunct="0">
              <a:defRPr sz="1100">
                <a:solidFill>
                  <a:schemeClr val="tx1"/>
                </a:solidFill>
                <a:latin typeface="Arial" pitchFamily="34" charset="0"/>
              </a:defRPr>
            </a:lvl2pPr>
            <a:lvl3pPr marL="1143000" indent="-228600" defTabSz="576263" eaLnBrk="0" hangingPunct="0">
              <a:defRPr sz="1100">
                <a:solidFill>
                  <a:schemeClr val="tx1"/>
                </a:solidFill>
                <a:latin typeface="Arial" pitchFamily="34" charset="0"/>
              </a:defRPr>
            </a:lvl3pPr>
            <a:lvl4pPr marL="1600200" indent="-228600" defTabSz="576263" eaLnBrk="0" hangingPunct="0">
              <a:defRPr sz="1100">
                <a:solidFill>
                  <a:schemeClr val="tx1"/>
                </a:solidFill>
                <a:latin typeface="Arial" pitchFamily="34" charset="0"/>
              </a:defRPr>
            </a:lvl4pPr>
            <a:lvl5pPr marL="2057400" indent="-228600" defTabSz="576263" eaLnBrk="0" hangingPunct="0">
              <a:defRPr sz="1100">
                <a:solidFill>
                  <a:schemeClr val="tx1"/>
                </a:solidFill>
                <a:latin typeface="Arial" pitchFamily="34" charset="0"/>
              </a:defRPr>
            </a:lvl5pPr>
            <a:lvl6pPr marL="2514600" indent="-228600" defTabSz="576263" eaLnBrk="0" fontAlgn="base" hangingPunct="0">
              <a:spcBef>
                <a:spcPct val="0"/>
              </a:spcBef>
              <a:spcAft>
                <a:spcPct val="0"/>
              </a:spcAft>
              <a:defRPr sz="1100">
                <a:solidFill>
                  <a:schemeClr val="tx1"/>
                </a:solidFill>
                <a:latin typeface="Arial" pitchFamily="34" charset="0"/>
              </a:defRPr>
            </a:lvl6pPr>
            <a:lvl7pPr marL="2971800" indent="-228600" defTabSz="576263" eaLnBrk="0" fontAlgn="base" hangingPunct="0">
              <a:spcBef>
                <a:spcPct val="0"/>
              </a:spcBef>
              <a:spcAft>
                <a:spcPct val="0"/>
              </a:spcAft>
              <a:defRPr sz="1100">
                <a:solidFill>
                  <a:schemeClr val="tx1"/>
                </a:solidFill>
                <a:latin typeface="Arial" pitchFamily="34" charset="0"/>
              </a:defRPr>
            </a:lvl7pPr>
            <a:lvl8pPr marL="3429000" indent="-228600" defTabSz="576263" eaLnBrk="0" fontAlgn="base" hangingPunct="0">
              <a:spcBef>
                <a:spcPct val="0"/>
              </a:spcBef>
              <a:spcAft>
                <a:spcPct val="0"/>
              </a:spcAft>
              <a:defRPr sz="1100">
                <a:solidFill>
                  <a:schemeClr val="tx1"/>
                </a:solidFill>
                <a:latin typeface="Arial" pitchFamily="34" charset="0"/>
              </a:defRPr>
            </a:lvl8pPr>
            <a:lvl9pPr marL="3886200" indent="-228600" defTabSz="576263" eaLnBrk="0" fontAlgn="base" hangingPunct="0">
              <a:spcBef>
                <a:spcPct val="0"/>
              </a:spcBef>
              <a:spcAft>
                <a:spcPct val="0"/>
              </a:spcAft>
              <a:defRPr sz="1100">
                <a:solidFill>
                  <a:schemeClr val="tx1"/>
                </a:solidFill>
                <a:latin typeface="Arial" pitchFamily="34" charset="0"/>
              </a:defRPr>
            </a:lvl9pPr>
          </a:lstStyle>
          <a:p>
            <a:pPr eaLnBrk="1" hangingPunct="1"/>
            <a:endParaRPr lang="ru-RU" altLang="ru-RU">
              <a:solidFill>
                <a:schemeClr val="tx2"/>
              </a:solidFill>
            </a:endParaRPr>
          </a:p>
        </p:txBody>
      </p:sp>
      <p:sp>
        <p:nvSpPr>
          <p:cNvPr id="4103" name="Rectangle 27"/>
          <p:cNvSpPr>
            <a:spLocks noChangeArrowheads="1"/>
          </p:cNvSpPr>
          <p:nvPr/>
        </p:nvSpPr>
        <p:spPr bwMode="auto">
          <a:xfrm>
            <a:off x="1525260" y="4157665"/>
            <a:ext cx="9598387" cy="142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nchor="ctr"/>
          <a:lstStyle>
            <a:lvl1pPr defTabSz="576263" eaLnBrk="0" hangingPunct="0">
              <a:defRPr sz="1100">
                <a:solidFill>
                  <a:schemeClr val="tx1"/>
                </a:solidFill>
                <a:latin typeface="Arial" pitchFamily="34" charset="0"/>
              </a:defRPr>
            </a:lvl1pPr>
            <a:lvl2pPr marL="742950" indent="-285750" defTabSz="576263" eaLnBrk="0" hangingPunct="0">
              <a:defRPr sz="1100">
                <a:solidFill>
                  <a:schemeClr val="tx1"/>
                </a:solidFill>
                <a:latin typeface="Arial" pitchFamily="34" charset="0"/>
              </a:defRPr>
            </a:lvl2pPr>
            <a:lvl3pPr marL="1143000" indent="-228600" defTabSz="576263" eaLnBrk="0" hangingPunct="0">
              <a:defRPr sz="1100">
                <a:solidFill>
                  <a:schemeClr val="tx1"/>
                </a:solidFill>
                <a:latin typeface="Arial" pitchFamily="34" charset="0"/>
              </a:defRPr>
            </a:lvl3pPr>
            <a:lvl4pPr marL="1600200" indent="-228600" defTabSz="576263" eaLnBrk="0" hangingPunct="0">
              <a:defRPr sz="1100">
                <a:solidFill>
                  <a:schemeClr val="tx1"/>
                </a:solidFill>
                <a:latin typeface="Arial" pitchFamily="34" charset="0"/>
              </a:defRPr>
            </a:lvl4pPr>
            <a:lvl5pPr marL="2057400" indent="-228600" defTabSz="576263" eaLnBrk="0" hangingPunct="0">
              <a:defRPr sz="1100">
                <a:solidFill>
                  <a:schemeClr val="tx1"/>
                </a:solidFill>
                <a:latin typeface="Arial" pitchFamily="34" charset="0"/>
              </a:defRPr>
            </a:lvl5pPr>
            <a:lvl6pPr marL="2514600" indent="-228600" defTabSz="576263" eaLnBrk="0" fontAlgn="base" hangingPunct="0">
              <a:spcBef>
                <a:spcPct val="0"/>
              </a:spcBef>
              <a:spcAft>
                <a:spcPct val="0"/>
              </a:spcAft>
              <a:defRPr sz="1100">
                <a:solidFill>
                  <a:schemeClr val="tx1"/>
                </a:solidFill>
                <a:latin typeface="Arial" pitchFamily="34" charset="0"/>
              </a:defRPr>
            </a:lvl6pPr>
            <a:lvl7pPr marL="2971800" indent="-228600" defTabSz="576263" eaLnBrk="0" fontAlgn="base" hangingPunct="0">
              <a:spcBef>
                <a:spcPct val="0"/>
              </a:spcBef>
              <a:spcAft>
                <a:spcPct val="0"/>
              </a:spcAft>
              <a:defRPr sz="1100">
                <a:solidFill>
                  <a:schemeClr val="tx1"/>
                </a:solidFill>
                <a:latin typeface="Arial" pitchFamily="34" charset="0"/>
              </a:defRPr>
            </a:lvl7pPr>
            <a:lvl8pPr marL="3429000" indent="-228600" defTabSz="576263" eaLnBrk="0" fontAlgn="base" hangingPunct="0">
              <a:spcBef>
                <a:spcPct val="0"/>
              </a:spcBef>
              <a:spcAft>
                <a:spcPct val="0"/>
              </a:spcAft>
              <a:defRPr sz="1100">
                <a:solidFill>
                  <a:schemeClr val="tx1"/>
                </a:solidFill>
                <a:latin typeface="Arial" pitchFamily="34" charset="0"/>
              </a:defRPr>
            </a:lvl8pPr>
            <a:lvl9pPr marL="3886200" indent="-228600" defTabSz="576263" eaLnBrk="0" fontAlgn="base" hangingPunct="0">
              <a:spcBef>
                <a:spcPct val="0"/>
              </a:spcBef>
              <a:spcAft>
                <a:spcPct val="0"/>
              </a:spcAft>
              <a:defRPr sz="1100">
                <a:solidFill>
                  <a:schemeClr val="tx1"/>
                </a:solidFill>
                <a:latin typeface="Arial" pitchFamily="34" charset="0"/>
              </a:defRPr>
            </a:lvl9pPr>
          </a:lstStyle>
          <a:p>
            <a:pPr eaLnBrk="1" hangingPunct="1"/>
            <a:endParaRPr lang="ru-RU" altLang="ru-RU">
              <a:solidFill>
                <a:schemeClr val="tx2"/>
              </a:solidFill>
            </a:endParaRPr>
          </a:p>
        </p:txBody>
      </p:sp>
      <p:pic>
        <p:nvPicPr>
          <p:cNvPr id="4104" name="Picture 30" descr="ТПУ_Презентация_квадра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5996344"/>
            <a:ext cx="5335049" cy="8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AutoShape 33"/>
          <p:cNvSpPr>
            <a:spLocks noChangeAspect="1" noChangeArrowheads="1" noTextEdit="1"/>
          </p:cNvSpPr>
          <p:nvPr/>
        </p:nvSpPr>
        <p:spPr bwMode="auto">
          <a:xfrm>
            <a:off x="134389" y="32755"/>
            <a:ext cx="3890420" cy="134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124" tIns="72562" rIns="145124" bIns="72562"/>
          <a:lstStyle/>
          <a:p>
            <a:endParaRPr lang="ru-RU"/>
          </a:p>
        </p:txBody>
      </p:sp>
      <p:sp>
        <p:nvSpPr>
          <p:cNvPr id="24" name="Oval 14"/>
          <p:cNvSpPr/>
          <p:nvPr/>
        </p:nvSpPr>
        <p:spPr>
          <a:xfrm>
            <a:off x="181625" y="993709"/>
            <a:ext cx="1071715" cy="8011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5124" tIns="72562" rIns="145124" bIns="72562" anchor="ctr"/>
          <a:lstStyle/>
          <a:p>
            <a:pPr algn="ctr">
              <a:defRPr/>
            </a:pPr>
            <a:r>
              <a:rPr lang="en-US" b="1" dirty="0"/>
              <a:t>1</a:t>
            </a:r>
          </a:p>
        </p:txBody>
      </p:sp>
      <p:sp>
        <p:nvSpPr>
          <p:cNvPr id="26" name="Oval 13"/>
          <p:cNvSpPr/>
          <p:nvPr/>
        </p:nvSpPr>
        <p:spPr>
          <a:xfrm>
            <a:off x="237044" y="2042643"/>
            <a:ext cx="1071715" cy="803712"/>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24" tIns="72562" rIns="145124" bIns="72562" anchor="ctr"/>
          <a:lstStyle/>
          <a:p>
            <a:pPr algn="ctr">
              <a:defRPr/>
            </a:pPr>
            <a:r>
              <a:rPr lang="en-US" b="1" dirty="0"/>
              <a:t>2</a:t>
            </a:r>
          </a:p>
        </p:txBody>
      </p:sp>
      <p:sp>
        <p:nvSpPr>
          <p:cNvPr id="27" name="Oval 15"/>
          <p:cNvSpPr/>
          <p:nvPr/>
        </p:nvSpPr>
        <p:spPr>
          <a:xfrm>
            <a:off x="206306" y="3072196"/>
            <a:ext cx="1071715" cy="80371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5124" tIns="72562" rIns="145124" bIns="72562" anchor="ctr"/>
          <a:lstStyle/>
          <a:p>
            <a:pPr algn="ctr">
              <a:defRPr/>
            </a:pPr>
            <a:r>
              <a:rPr lang="en-US" b="1" dirty="0"/>
              <a:t>3</a:t>
            </a:r>
          </a:p>
        </p:txBody>
      </p:sp>
      <p:sp>
        <p:nvSpPr>
          <p:cNvPr id="28" name="Oval 16"/>
          <p:cNvSpPr/>
          <p:nvPr/>
        </p:nvSpPr>
        <p:spPr>
          <a:xfrm>
            <a:off x="175144" y="4351313"/>
            <a:ext cx="1071715" cy="80371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45124" tIns="72562" rIns="145124" bIns="72562" anchor="ctr"/>
          <a:lstStyle/>
          <a:p>
            <a:pPr algn="ctr">
              <a:defRPr/>
            </a:pPr>
            <a:r>
              <a:rPr lang="en-US" b="1" dirty="0"/>
              <a:t>4</a:t>
            </a:r>
          </a:p>
        </p:txBody>
      </p:sp>
      <p:sp>
        <p:nvSpPr>
          <p:cNvPr id="31" name="TextBox 30"/>
          <p:cNvSpPr txBox="1"/>
          <p:nvPr/>
        </p:nvSpPr>
        <p:spPr>
          <a:xfrm>
            <a:off x="1496291" y="1961781"/>
            <a:ext cx="9835248" cy="885205"/>
          </a:xfrm>
          <a:prstGeom prst="rect">
            <a:avLst/>
          </a:prstGeom>
          <a:noFill/>
        </p:spPr>
        <p:txBody>
          <a:bodyPr wrap="square" lIns="145124" tIns="72562" rIns="145124" bIns="72562">
            <a:spAutoFit/>
          </a:bodyPr>
          <a:lstStyle/>
          <a:p>
            <a:pPr algn="just">
              <a:defRPr/>
            </a:pPr>
            <a:r>
              <a:rPr lang="uz-Cyrl-UZ" sz="2300" b="1" dirty="0" smtClean="0">
                <a:solidFill>
                  <a:srgbClr val="C00000"/>
                </a:solidFill>
                <a:latin typeface="Arial" panose="020B0604020202020204" pitchFamily="34" charset="0"/>
                <a:cs typeface="Arial" panose="020B0604020202020204" pitchFamily="34" charset="0"/>
              </a:rPr>
              <a:t>Ота-оналар ёки ИЧБ яқинларининг инклюзив таълимдаги бевосита мақсадли иштироки. </a:t>
            </a:r>
            <a:r>
              <a:rPr lang="en-US" sz="2300" b="1" dirty="0" smtClean="0">
                <a:solidFill>
                  <a:srgbClr val="C00000"/>
                </a:solidFill>
                <a:latin typeface="Arial" panose="020B0604020202020204" pitchFamily="34" charset="0"/>
                <a:cs typeface="Arial" panose="020B0604020202020204" pitchFamily="34" charset="0"/>
              </a:rPr>
              <a:t> </a:t>
            </a:r>
            <a:endParaRPr lang="ru-RU" sz="2300" b="1" dirty="0">
              <a:solidFill>
                <a:srgbClr val="C00000"/>
              </a:solidFill>
              <a:latin typeface="Arial" panose="020B0604020202020204" pitchFamily="34" charset="0"/>
              <a:cs typeface="Arial" panose="020B0604020202020204" pitchFamily="34" charset="0"/>
            </a:endParaRPr>
          </a:p>
        </p:txBody>
      </p:sp>
      <p:sp>
        <p:nvSpPr>
          <p:cNvPr id="33" name="TextBox 32"/>
          <p:cNvSpPr txBox="1"/>
          <p:nvPr/>
        </p:nvSpPr>
        <p:spPr>
          <a:xfrm>
            <a:off x="1393438" y="3093949"/>
            <a:ext cx="10272089" cy="959071"/>
          </a:xfrm>
          <a:prstGeom prst="rect">
            <a:avLst/>
          </a:prstGeom>
          <a:noFill/>
        </p:spPr>
        <p:txBody>
          <a:bodyPr wrap="square" lIns="145124" tIns="72562" rIns="145124" bIns="72562">
            <a:spAutoFit/>
          </a:bodyPr>
          <a:lstStyle/>
          <a:p>
            <a:pPr algn="just">
              <a:lnSpc>
                <a:spcPct val="80000"/>
              </a:lnSpc>
              <a:defRPr/>
            </a:pPr>
            <a:r>
              <a:rPr lang="uz-Cyrl-UZ" sz="2200" b="1" dirty="0" smtClean="0">
                <a:solidFill>
                  <a:srgbClr val="FFC000"/>
                </a:solidFill>
                <a:latin typeface="Arial" panose="020B0604020202020204" pitchFamily="34" charset="0"/>
                <a:cs typeface="Arial" panose="020B0604020202020204" pitchFamily="34" charset="0"/>
              </a:rPr>
              <a:t>Инклюзив синф ўқитувчисининг тор доирадаги мутахассислар (логопед, дефектолог, психолог, педиатр, невропатолог, психиатр, реабилитатор...) билан узвий ҳамкорликда ишлаши.</a:t>
            </a:r>
            <a:endParaRPr lang="en-US" sz="2200" b="1" dirty="0">
              <a:solidFill>
                <a:srgbClr val="FFC000"/>
              </a:solidFill>
              <a:latin typeface="Arial" panose="020B0604020202020204" pitchFamily="34" charset="0"/>
              <a:cs typeface="Arial" panose="020B0604020202020204" pitchFamily="34" charset="0"/>
            </a:endParaRPr>
          </a:p>
        </p:txBody>
      </p:sp>
      <p:sp>
        <p:nvSpPr>
          <p:cNvPr id="34" name="TextBox 33"/>
          <p:cNvSpPr txBox="1"/>
          <p:nvPr/>
        </p:nvSpPr>
        <p:spPr>
          <a:xfrm>
            <a:off x="1575492" y="5580127"/>
            <a:ext cx="10616508" cy="885205"/>
          </a:xfrm>
          <a:prstGeom prst="rect">
            <a:avLst/>
          </a:prstGeom>
          <a:noFill/>
        </p:spPr>
        <p:txBody>
          <a:bodyPr wrap="square" lIns="145124" tIns="72562" rIns="145124" bIns="72562">
            <a:spAutoFit/>
          </a:bodyPr>
          <a:lstStyle/>
          <a:p>
            <a:pPr>
              <a:defRPr/>
            </a:pPr>
            <a:r>
              <a:rPr lang="uz-Cyrl-UZ" sz="2400" b="1" dirty="0" smtClean="0">
                <a:solidFill>
                  <a:srgbClr val="FF0000"/>
                </a:solidFill>
                <a:latin typeface="Arial" panose="020B0604020202020204" pitchFamily="34" charset="0"/>
                <a:cs typeface="Arial" panose="020B0604020202020204" pitchFamily="34" charset="0"/>
              </a:rPr>
              <a:t>ИЧБ нинг синфда ўзини қулай хис қилиш имконини берувчи соғлом ва барқарор психологик муҳит.</a:t>
            </a:r>
            <a:endParaRPr lang="ru-RU" sz="2400" b="1" dirty="0">
              <a:solidFill>
                <a:srgbClr val="FF0000"/>
              </a:solidFill>
              <a:latin typeface="Arial" panose="020B0604020202020204" pitchFamily="34" charset="0"/>
              <a:cs typeface="Arial" panose="020B0604020202020204" pitchFamily="34" charset="0"/>
            </a:endParaRPr>
          </a:p>
        </p:txBody>
      </p:sp>
      <p:sp>
        <p:nvSpPr>
          <p:cNvPr id="2" name="Прямоугольник 1"/>
          <p:cNvSpPr/>
          <p:nvPr/>
        </p:nvSpPr>
        <p:spPr>
          <a:xfrm>
            <a:off x="1007435" y="260648"/>
            <a:ext cx="10116212" cy="72008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uz-Cyrl-UZ" altLang="ru-RU" sz="3200" b="1" dirty="0" smtClean="0">
                <a:solidFill>
                  <a:srgbClr val="0707AD"/>
                </a:solidFill>
                <a:latin typeface="Arial" panose="020B0604020202020204" pitchFamily="34" charset="0"/>
                <a:cs typeface="Arial" panose="020B0604020202020204" pitchFamily="34" charset="0"/>
              </a:rPr>
              <a:t>Энг муҳим ва ижтимоий аҳамиятга эга омиллар</a:t>
            </a:r>
            <a:endParaRPr lang="ru-RU" sz="3200" b="1" dirty="0">
              <a:solidFill>
                <a:srgbClr val="0707AD"/>
              </a:solidFill>
              <a:latin typeface="Arial" panose="020B0604020202020204" pitchFamily="34" charset="0"/>
              <a:cs typeface="Arial" panose="020B0604020202020204" pitchFamily="34" charset="0"/>
            </a:endParaRPr>
          </a:p>
        </p:txBody>
      </p:sp>
      <p:sp>
        <p:nvSpPr>
          <p:cNvPr id="21" name="Oval 16"/>
          <p:cNvSpPr/>
          <p:nvPr/>
        </p:nvSpPr>
        <p:spPr>
          <a:xfrm>
            <a:off x="150882" y="5515901"/>
            <a:ext cx="1071715" cy="803711"/>
          </a:xfrm>
          <a:prstGeom prst="ellipse">
            <a:avLst/>
          </a:prstGeom>
          <a:ln/>
        </p:spPr>
        <p:style>
          <a:lnRef idx="1">
            <a:schemeClr val="accent4"/>
          </a:lnRef>
          <a:fillRef idx="3">
            <a:schemeClr val="accent4"/>
          </a:fillRef>
          <a:effectRef idx="2">
            <a:schemeClr val="accent4"/>
          </a:effectRef>
          <a:fontRef idx="minor">
            <a:schemeClr val="lt1"/>
          </a:fontRef>
        </p:style>
        <p:txBody>
          <a:bodyPr lIns="145124" tIns="72562" rIns="145124" bIns="72562" anchor="ctr"/>
          <a:lstStyle/>
          <a:p>
            <a:pPr algn="ctr">
              <a:defRPr/>
            </a:pPr>
            <a:r>
              <a:rPr lang="en-US" b="1" dirty="0"/>
              <a:t>5</a:t>
            </a:r>
          </a:p>
        </p:txBody>
      </p:sp>
      <p:sp>
        <p:nvSpPr>
          <p:cNvPr id="22" name="TextBox 21"/>
          <p:cNvSpPr txBox="1"/>
          <p:nvPr/>
        </p:nvSpPr>
        <p:spPr>
          <a:xfrm>
            <a:off x="1435001" y="4226195"/>
            <a:ext cx="10382925" cy="1162204"/>
          </a:xfrm>
          <a:prstGeom prst="rect">
            <a:avLst/>
          </a:prstGeom>
          <a:noFill/>
        </p:spPr>
        <p:txBody>
          <a:bodyPr wrap="square" lIns="145124" tIns="72562" rIns="145124" bIns="72562">
            <a:spAutoFit/>
          </a:bodyPr>
          <a:lstStyle/>
          <a:p>
            <a:pPr algn="just">
              <a:defRPr/>
            </a:pPr>
            <a:r>
              <a:rPr lang="uz-Cyrl-UZ" sz="2200" b="1" dirty="0" smtClean="0">
                <a:solidFill>
                  <a:schemeClr val="accent3"/>
                </a:solidFill>
                <a:latin typeface="Arial" panose="020B0604020202020204" pitchFamily="34" charset="0"/>
                <a:cs typeface="Arial" panose="020B0604020202020204" pitchFamily="34" charset="0"/>
              </a:rPr>
              <a:t>Инклюзив мактаб раҳбари, фан ўқитувчилари, психолог, етакчи ва бошқа ходимларнинг инклюзив таълим ҳақида маълумотларга эга бўлиши. </a:t>
            </a:r>
            <a:endParaRPr lang="ru-RU" sz="2200"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05779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p:nvPr/>
        </p:nvSpPr>
        <p:spPr>
          <a:xfrm>
            <a:off x="1047715" y="1619238"/>
            <a:ext cx="1542669" cy="1542669"/>
          </a:xfrm>
          <a:prstGeom prst="diamond">
            <a:avLst/>
          </a:prstGeom>
          <a:solidFill>
            <a:srgbClr val="8388E3"/>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374" name="Google Shape;374;p34"/>
          <p:cNvSpPr/>
          <p:nvPr/>
        </p:nvSpPr>
        <p:spPr>
          <a:xfrm>
            <a:off x="3524232" y="1619238"/>
            <a:ext cx="1542669" cy="1542669"/>
          </a:xfrm>
          <a:prstGeom prst="diamond">
            <a:avLst/>
          </a:prstGeom>
          <a:solidFill>
            <a:srgbClr val="B2F608"/>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375" name="Google Shape;375;p34"/>
          <p:cNvSpPr/>
          <p:nvPr/>
        </p:nvSpPr>
        <p:spPr>
          <a:xfrm>
            <a:off x="6096000" y="1523987"/>
            <a:ext cx="1542669" cy="1542669"/>
          </a:xfrm>
          <a:prstGeom prst="diamond">
            <a:avLst/>
          </a:prstGeom>
          <a:solidFill>
            <a:srgbClr val="F6E213"/>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376" name="Google Shape;376;p34"/>
          <p:cNvSpPr/>
          <p:nvPr/>
        </p:nvSpPr>
        <p:spPr>
          <a:xfrm>
            <a:off x="8858270" y="952483"/>
            <a:ext cx="2829607" cy="2829607"/>
          </a:xfrm>
          <a:prstGeom prst="diamond">
            <a:avLst/>
          </a:prstGeom>
          <a:solidFill>
            <a:srgbClr val="DF2619"/>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377" name="Google Shape;377;p34"/>
          <p:cNvSpPr/>
          <p:nvPr/>
        </p:nvSpPr>
        <p:spPr>
          <a:xfrm>
            <a:off x="2666976" y="1904989"/>
            <a:ext cx="736848" cy="736848"/>
          </a:xfrm>
          <a:prstGeom prst="mathPlus">
            <a:avLst>
              <a:gd name="adj1" fmla="val 23520"/>
            </a:avLst>
          </a:prstGeom>
          <a:solidFill>
            <a:srgbClr val="EC771B"/>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378" name="Google Shape;378;p34"/>
          <p:cNvSpPr/>
          <p:nvPr/>
        </p:nvSpPr>
        <p:spPr>
          <a:xfrm>
            <a:off x="5238744" y="1714488"/>
            <a:ext cx="736848" cy="736848"/>
          </a:xfrm>
          <a:prstGeom prst="mathPlus">
            <a:avLst>
              <a:gd name="adj1" fmla="val 23520"/>
            </a:avLst>
          </a:prstGeom>
          <a:solidFill>
            <a:srgbClr val="EC771B"/>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379" name="Google Shape;379;p34"/>
          <p:cNvSpPr/>
          <p:nvPr/>
        </p:nvSpPr>
        <p:spPr>
          <a:xfrm>
            <a:off x="7905763" y="2000240"/>
            <a:ext cx="609600" cy="609600"/>
          </a:xfrm>
          <a:prstGeom prst="mathEqual">
            <a:avLst>
              <a:gd name="adj1" fmla="val 23520"/>
              <a:gd name="adj2" fmla="val 11760"/>
            </a:avLst>
          </a:prstGeom>
          <a:solidFill>
            <a:srgbClr val="EC771B"/>
          </a:solidFill>
          <a:ln>
            <a:noFill/>
          </a:ln>
        </p:spPr>
        <p:txBody>
          <a:bodyPr spcFirstLastPara="1" wrap="square" lIns="121897" tIns="60932" rIns="121897" bIns="60932" anchor="ctr" anchorCtr="0">
            <a:noAutofit/>
          </a:bodyPr>
          <a:lstStyle/>
          <a:p>
            <a:pPr algn="ctr"/>
            <a:endParaRPr sz="2400">
              <a:solidFill>
                <a:schemeClr val="dk1"/>
              </a:solidFill>
              <a:latin typeface="Arial"/>
              <a:ea typeface="Arial"/>
              <a:cs typeface="Arial"/>
              <a:sym typeface="Arial"/>
            </a:endParaRPr>
          </a:p>
        </p:txBody>
      </p:sp>
      <p:sp>
        <p:nvSpPr>
          <p:cNvPr id="380" name="Google Shape;380;p34"/>
          <p:cNvSpPr/>
          <p:nvPr/>
        </p:nvSpPr>
        <p:spPr>
          <a:xfrm>
            <a:off x="1619220" y="2190741"/>
            <a:ext cx="520481" cy="487216"/>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381" name="Google Shape;381;p34"/>
          <p:cNvSpPr/>
          <p:nvPr/>
        </p:nvSpPr>
        <p:spPr>
          <a:xfrm>
            <a:off x="9810776" y="1809739"/>
            <a:ext cx="970704" cy="978605"/>
          </a:xfrm>
          <a:custGeom>
            <a:avLst/>
            <a:gdLst/>
            <a:ahLst/>
            <a:cxnLst/>
            <a:rect l="l" t="t" r="r" b="b"/>
            <a:pathLst>
              <a:path w="120000" h="120000" extrusionOk="0">
                <a:moveTo>
                  <a:pt x="58400" y="39542"/>
                </a:moveTo>
                <a:cubicBezTo>
                  <a:pt x="61899" y="39542"/>
                  <a:pt x="65213" y="40327"/>
                  <a:pt x="68141" y="41798"/>
                </a:cubicBezTo>
                <a:lnTo>
                  <a:pt x="60267" y="49608"/>
                </a:lnTo>
                <a:cubicBezTo>
                  <a:pt x="59663" y="49468"/>
                  <a:pt x="59037" y="49421"/>
                  <a:pt x="58400" y="49421"/>
                </a:cubicBezTo>
                <a:cubicBezTo>
                  <a:pt x="51357" y="49421"/>
                  <a:pt x="45648" y="55085"/>
                  <a:pt x="45648" y="62070"/>
                </a:cubicBezTo>
                <a:cubicBezTo>
                  <a:pt x="45648" y="69056"/>
                  <a:pt x="51357" y="74719"/>
                  <a:pt x="58400" y="74719"/>
                </a:cubicBezTo>
                <a:cubicBezTo>
                  <a:pt x="65443" y="74719"/>
                  <a:pt x="71152" y="69056"/>
                  <a:pt x="71152" y="62070"/>
                </a:cubicBezTo>
                <a:cubicBezTo>
                  <a:pt x="71152" y="60979"/>
                  <a:pt x="71013" y="59920"/>
                  <a:pt x="70706" y="58922"/>
                </a:cubicBezTo>
                <a:lnTo>
                  <a:pt x="78287" y="51402"/>
                </a:lnTo>
                <a:cubicBezTo>
                  <a:pt x="80122" y="54539"/>
                  <a:pt x="81112" y="58190"/>
                  <a:pt x="81112" y="62070"/>
                </a:cubicBezTo>
                <a:cubicBezTo>
                  <a:pt x="81112" y="74512"/>
                  <a:pt x="70943" y="84598"/>
                  <a:pt x="58400" y="84598"/>
                </a:cubicBezTo>
                <a:cubicBezTo>
                  <a:pt x="45857" y="84598"/>
                  <a:pt x="35689" y="74512"/>
                  <a:pt x="35689" y="62070"/>
                </a:cubicBezTo>
                <a:cubicBezTo>
                  <a:pt x="35689" y="49629"/>
                  <a:pt x="45857" y="39542"/>
                  <a:pt x="58400" y="39542"/>
                </a:cubicBezTo>
                <a:close/>
                <a:moveTo>
                  <a:pt x="58400" y="21520"/>
                </a:moveTo>
                <a:cubicBezTo>
                  <a:pt x="66955" y="21520"/>
                  <a:pt x="74896" y="24127"/>
                  <a:pt x="81454" y="28592"/>
                </a:cubicBezTo>
                <a:lnTo>
                  <a:pt x="73607" y="36375"/>
                </a:lnTo>
                <a:cubicBezTo>
                  <a:pt x="69191" y="33656"/>
                  <a:pt x="63972" y="32157"/>
                  <a:pt x="58400" y="32157"/>
                </a:cubicBezTo>
                <a:cubicBezTo>
                  <a:pt x="41745" y="32157"/>
                  <a:pt x="28243" y="45550"/>
                  <a:pt x="28243" y="62070"/>
                </a:cubicBezTo>
                <a:cubicBezTo>
                  <a:pt x="28243" y="78591"/>
                  <a:pt x="41745" y="91984"/>
                  <a:pt x="58400" y="91984"/>
                </a:cubicBezTo>
                <a:cubicBezTo>
                  <a:pt x="75055" y="91984"/>
                  <a:pt x="88557" y="78591"/>
                  <a:pt x="88557" y="62070"/>
                </a:cubicBezTo>
                <a:cubicBezTo>
                  <a:pt x="88557" y="56133"/>
                  <a:pt x="86813" y="50599"/>
                  <a:pt x="83753" y="45979"/>
                </a:cubicBezTo>
                <a:lnTo>
                  <a:pt x="91481" y="38314"/>
                </a:lnTo>
                <a:cubicBezTo>
                  <a:pt x="96400" y="44970"/>
                  <a:pt x="99281" y="53186"/>
                  <a:pt x="99281" y="62070"/>
                </a:cubicBezTo>
                <a:cubicBezTo>
                  <a:pt x="99281" y="84466"/>
                  <a:pt x="80978" y="102621"/>
                  <a:pt x="58400" y="102621"/>
                </a:cubicBezTo>
                <a:cubicBezTo>
                  <a:pt x="35823" y="102621"/>
                  <a:pt x="17520" y="84466"/>
                  <a:pt x="17520" y="62070"/>
                </a:cubicBezTo>
                <a:cubicBezTo>
                  <a:pt x="17520" y="39675"/>
                  <a:pt x="35823" y="21520"/>
                  <a:pt x="58400" y="21520"/>
                </a:cubicBezTo>
                <a:close/>
                <a:moveTo>
                  <a:pt x="58400" y="4141"/>
                </a:moveTo>
                <a:cubicBezTo>
                  <a:pt x="70706" y="4141"/>
                  <a:pt x="82124" y="7917"/>
                  <a:pt x="91524" y="14385"/>
                </a:cubicBezTo>
                <a:lnTo>
                  <a:pt x="91775" y="18354"/>
                </a:lnTo>
                <a:lnTo>
                  <a:pt x="86376" y="23709"/>
                </a:lnTo>
                <a:cubicBezTo>
                  <a:pt x="78537" y="18013"/>
                  <a:pt x="68861" y="14679"/>
                  <a:pt x="58400" y="14679"/>
                </a:cubicBezTo>
                <a:cubicBezTo>
                  <a:pt x="32013" y="14679"/>
                  <a:pt x="10623" y="35897"/>
                  <a:pt x="10623" y="62070"/>
                </a:cubicBezTo>
                <a:cubicBezTo>
                  <a:pt x="10623" y="88244"/>
                  <a:pt x="32013" y="109462"/>
                  <a:pt x="58400" y="109462"/>
                </a:cubicBezTo>
                <a:cubicBezTo>
                  <a:pt x="84787" y="109462"/>
                  <a:pt x="106178" y="88244"/>
                  <a:pt x="106178" y="62070"/>
                </a:cubicBezTo>
                <a:cubicBezTo>
                  <a:pt x="106178" y="51295"/>
                  <a:pt x="102553" y="41360"/>
                  <a:pt x="96403" y="33431"/>
                </a:cubicBezTo>
                <a:lnTo>
                  <a:pt x="101234" y="28640"/>
                </a:lnTo>
                <a:lnTo>
                  <a:pt x="106278" y="28953"/>
                </a:lnTo>
                <a:cubicBezTo>
                  <a:pt x="112921" y="38322"/>
                  <a:pt x="116801" y="49747"/>
                  <a:pt x="116801" y="62070"/>
                </a:cubicBezTo>
                <a:cubicBezTo>
                  <a:pt x="116801" y="94064"/>
                  <a:pt x="90654" y="120000"/>
                  <a:pt x="58400" y="120000"/>
                </a:cubicBezTo>
                <a:cubicBezTo>
                  <a:pt x="26146" y="120000"/>
                  <a:pt x="0" y="94064"/>
                  <a:pt x="0" y="62070"/>
                </a:cubicBezTo>
                <a:cubicBezTo>
                  <a:pt x="0" y="30077"/>
                  <a:pt x="26146" y="4141"/>
                  <a:pt x="58400" y="4141"/>
                </a:cubicBezTo>
                <a:close/>
                <a:moveTo>
                  <a:pt x="108805" y="0"/>
                </a:moveTo>
                <a:lnTo>
                  <a:pt x="109465" y="10449"/>
                </a:lnTo>
                <a:lnTo>
                  <a:pt x="120000" y="11103"/>
                </a:lnTo>
                <a:lnTo>
                  <a:pt x="107089" y="23910"/>
                </a:lnTo>
                <a:lnTo>
                  <a:pt x="100443" y="23497"/>
                </a:lnTo>
                <a:lnTo>
                  <a:pt x="64259" y="59389"/>
                </a:lnTo>
                <a:cubicBezTo>
                  <a:pt x="64676" y="60193"/>
                  <a:pt x="64889" y="61107"/>
                  <a:pt x="64889" y="62070"/>
                </a:cubicBezTo>
                <a:cubicBezTo>
                  <a:pt x="64889" y="65625"/>
                  <a:pt x="61984" y="68507"/>
                  <a:pt x="58400" y="68507"/>
                </a:cubicBezTo>
                <a:cubicBezTo>
                  <a:pt x="54816" y="68507"/>
                  <a:pt x="51911" y="65625"/>
                  <a:pt x="51911" y="62070"/>
                </a:cubicBezTo>
                <a:cubicBezTo>
                  <a:pt x="51911" y="58516"/>
                  <a:pt x="54816" y="55634"/>
                  <a:pt x="58400" y="55634"/>
                </a:cubicBezTo>
                <a:lnTo>
                  <a:pt x="59506" y="55855"/>
                </a:lnTo>
                <a:lnTo>
                  <a:pt x="96308" y="19350"/>
                </a:lnTo>
                <a:lnTo>
                  <a:pt x="95895" y="12806"/>
                </a:lnTo>
                <a:close/>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dk1"/>
              </a:solidFill>
              <a:latin typeface="Arial"/>
              <a:ea typeface="Arial"/>
              <a:cs typeface="Arial"/>
              <a:sym typeface="Arial"/>
            </a:endParaRPr>
          </a:p>
        </p:txBody>
      </p:sp>
      <p:sp>
        <p:nvSpPr>
          <p:cNvPr id="382" name="Google Shape;382;p34"/>
          <p:cNvSpPr/>
          <p:nvPr/>
        </p:nvSpPr>
        <p:spPr>
          <a:xfrm>
            <a:off x="4000486" y="2095491"/>
            <a:ext cx="608732" cy="608732"/>
          </a:xfrm>
          <a:custGeom>
            <a:avLst/>
            <a:gdLst/>
            <a:ahLst/>
            <a:cxnLst/>
            <a:rect l="l" t="t" r="r" b="b"/>
            <a:pathLst>
              <a:path w="120000" h="120000" extrusionOk="0">
                <a:moveTo>
                  <a:pt x="74803" y="92998"/>
                </a:moveTo>
                <a:lnTo>
                  <a:pt x="74803" y="103605"/>
                </a:lnTo>
                <a:lnTo>
                  <a:pt x="107947" y="103605"/>
                </a:lnTo>
                <a:lnTo>
                  <a:pt x="107947" y="92998"/>
                </a:lnTo>
                <a:close/>
                <a:moveTo>
                  <a:pt x="74803" y="77086"/>
                </a:moveTo>
                <a:lnTo>
                  <a:pt x="74803" y="87694"/>
                </a:lnTo>
                <a:lnTo>
                  <a:pt x="107947" y="87694"/>
                </a:lnTo>
                <a:lnTo>
                  <a:pt x="107947" y="77086"/>
                </a:lnTo>
                <a:close/>
                <a:moveTo>
                  <a:pt x="21507" y="74877"/>
                </a:moveTo>
                <a:lnTo>
                  <a:pt x="14007" y="82378"/>
                </a:lnTo>
                <a:lnTo>
                  <a:pt x="21974" y="90346"/>
                </a:lnTo>
                <a:lnTo>
                  <a:pt x="14007" y="98314"/>
                </a:lnTo>
                <a:lnTo>
                  <a:pt x="21507" y="105814"/>
                </a:lnTo>
                <a:lnTo>
                  <a:pt x="29475" y="97847"/>
                </a:lnTo>
                <a:lnTo>
                  <a:pt x="37443" y="105814"/>
                </a:lnTo>
                <a:lnTo>
                  <a:pt x="44944" y="98314"/>
                </a:lnTo>
                <a:lnTo>
                  <a:pt x="36976" y="90346"/>
                </a:lnTo>
                <a:lnTo>
                  <a:pt x="44944" y="82378"/>
                </a:lnTo>
                <a:lnTo>
                  <a:pt x="37443" y="74877"/>
                </a:lnTo>
                <a:lnTo>
                  <a:pt x="29475" y="82845"/>
                </a:lnTo>
                <a:close/>
                <a:moveTo>
                  <a:pt x="61333" y="61333"/>
                </a:moveTo>
                <a:lnTo>
                  <a:pt x="120000" y="61333"/>
                </a:lnTo>
                <a:lnTo>
                  <a:pt x="120000" y="99999"/>
                </a:lnTo>
                <a:cubicBezTo>
                  <a:pt x="120000" y="111045"/>
                  <a:pt x="111045" y="120000"/>
                  <a:pt x="99999" y="120000"/>
                </a:cubicBezTo>
                <a:lnTo>
                  <a:pt x="61333" y="120000"/>
                </a:lnTo>
                <a:close/>
                <a:moveTo>
                  <a:pt x="0" y="61333"/>
                </a:moveTo>
                <a:lnTo>
                  <a:pt x="58666" y="61333"/>
                </a:lnTo>
                <a:lnTo>
                  <a:pt x="58666" y="120000"/>
                </a:lnTo>
                <a:lnTo>
                  <a:pt x="20000" y="120000"/>
                </a:lnTo>
                <a:cubicBezTo>
                  <a:pt x="8954" y="120000"/>
                  <a:pt x="0" y="111045"/>
                  <a:pt x="0" y="99999"/>
                </a:cubicBezTo>
                <a:close/>
                <a:moveTo>
                  <a:pt x="91375" y="35476"/>
                </a:moveTo>
                <a:cubicBezTo>
                  <a:pt x="88446" y="35476"/>
                  <a:pt x="86071" y="37850"/>
                  <a:pt x="86071" y="40780"/>
                </a:cubicBezTo>
                <a:cubicBezTo>
                  <a:pt x="86071" y="43709"/>
                  <a:pt x="88446" y="46083"/>
                  <a:pt x="91375" y="46083"/>
                </a:cubicBezTo>
                <a:cubicBezTo>
                  <a:pt x="94304" y="46083"/>
                  <a:pt x="96679" y="43709"/>
                  <a:pt x="96679" y="40780"/>
                </a:cubicBezTo>
                <a:cubicBezTo>
                  <a:pt x="96679" y="37850"/>
                  <a:pt x="94304" y="35476"/>
                  <a:pt x="91375" y="35476"/>
                </a:cubicBezTo>
                <a:close/>
                <a:moveTo>
                  <a:pt x="74803" y="23547"/>
                </a:moveTo>
                <a:lnTo>
                  <a:pt x="74803" y="34154"/>
                </a:lnTo>
                <a:lnTo>
                  <a:pt x="107947" y="34154"/>
                </a:lnTo>
                <a:lnTo>
                  <a:pt x="107947" y="23547"/>
                </a:lnTo>
                <a:close/>
                <a:moveTo>
                  <a:pt x="24171" y="12278"/>
                </a:moveTo>
                <a:lnTo>
                  <a:pt x="24171" y="23547"/>
                </a:lnTo>
                <a:lnTo>
                  <a:pt x="12903" y="23547"/>
                </a:lnTo>
                <a:lnTo>
                  <a:pt x="12903" y="34154"/>
                </a:lnTo>
                <a:lnTo>
                  <a:pt x="24171" y="34154"/>
                </a:lnTo>
                <a:lnTo>
                  <a:pt x="24171" y="45423"/>
                </a:lnTo>
                <a:lnTo>
                  <a:pt x="34779" y="45423"/>
                </a:lnTo>
                <a:lnTo>
                  <a:pt x="34779" y="34154"/>
                </a:lnTo>
                <a:lnTo>
                  <a:pt x="46047" y="34154"/>
                </a:lnTo>
                <a:lnTo>
                  <a:pt x="46047" y="23547"/>
                </a:lnTo>
                <a:lnTo>
                  <a:pt x="34779" y="23547"/>
                </a:lnTo>
                <a:lnTo>
                  <a:pt x="34779" y="12278"/>
                </a:lnTo>
                <a:close/>
                <a:moveTo>
                  <a:pt x="91375" y="11618"/>
                </a:moveTo>
                <a:cubicBezTo>
                  <a:pt x="88446" y="11618"/>
                  <a:pt x="86071" y="13992"/>
                  <a:pt x="86071" y="16922"/>
                </a:cubicBezTo>
                <a:cubicBezTo>
                  <a:pt x="86071" y="19851"/>
                  <a:pt x="88446" y="22225"/>
                  <a:pt x="91375" y="22225"/>
                </a:cubicBezTo>
                <a:cubicBezTo>
                  <a:pt x="94304" y="22225"/>
                  <a:pt x="96679" y="19851"/>
                  <a:pt x="96679" y="16922"/>
                </a:cubicBezTo>
                <a:cubicBezTo>
                  <a:pt x="96679" y="13992"/>
                  <a:pt x="94304" y="11618"/>
                  <a:pt x="91375" y="11618"/>
                </a:cubicBezTo>
                <a:close/>
                <a:moveTo>
                  <a:pt x="20000" y="0"/>
                </a:moveTo>
                <a:lnTo>
                  <a:pt x="99999" y="0"/>
                </a:lnTo>
                <a:cubicBezTo>
                  <a:pt x="111045" y="0"/>
                  <a:pt x="120000" y="8954"/>
                  <a:pt x="120000" y="20000"/>
                </a:cubicBezTo>
                <a:lnTo>
                  <a:pt x="120000" y="58666"/>
                </a:lnTo>
                <a:lnTo>
                  <a:pt x="61333" y="58666"/>
                </a:lnTo>
                <a:lnTo>
                  <a:pt x="61333" y="0"/>
                </a:lnTo>
                <a:lnTo>
                  <a:pt x="58666" y="0"/>
                </a:lnTo>
                <a:lnTo>
                  <a:pt x="58666" y="58666"/>
                </a:lnTo>
                <a:lnTo>
                  <a:pt x="0" y="58666"/>
                </a:lnTo>
                <a:lnTo>
                  <a:pt x="0" y="20000"/>
                </a:lnTo>
                <a:cubicBezTo>
                  <a:pt x="0" y="8954"/>
                  <a:pt x="8954" y="0"/>
                  <a:pt x="20000" y="0"/>
                </a:cubicBezTo>
                <a:close/>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383" name="Google Shape;383;p34"/>
          <p:cNvSpPr/>
          <p:nvPr/>
        </p:nvSpPr>
        <p:spPr>
          <a:xfrm rot="2700000" flipH="1">
            <a:off x="6647976" y="1891369"/>
            <a:ext cx="329995" cy="889681"/>
          </a:xfrm>
          <a:custGeom>
            <a:avLst/>
            <a:gdLst/>
            <a:ahLst/>
            <a:cxnLst/>
            <a:rect l="l" t="t" r="r" b="b"/>
            <a:pathLst>
              <a:path w="120000" h="120000" extrusionOk="0">
                <a:moveTo>
                  <a:pt x="32145" y="108615"/>
                </a:moveTo>
                <a:lnTo>
                  <a:pt x="87853" y="108615"/>
                </a:lnTo>
                <a:lnTo>
                  <a:pt x="59999" y="120000"/>
                </a:lnTo>
                <a:close/>
                <a:moveTo>
                  <a:pt x="4936" y="85089"/>
                </a:moveTo>
                <a:cubicBezTo>
                  <a:pt x="17830" y="84991"/>
                  <a:pt x="28554" y="83488"/>
                  <a:pt x="31934" y="81452"/>
                </a:cubicBezTo>
                <a:cubicBezTo>
                  <a:pt x="35290" y="83578"/>
                  <a:pt x="46771" y="85117"/>
                  <a:pt x="60364" y="85117"/>
                </a:cubicBezTo>
                <a:cubicBezTo>
                  <a:pt x="73958" y="85117"/>
                  <a:pt x="85439" y="83578"/>
                  <a:pt x="88795" y="81452"/>
                </a:cubicBezTo>
                <a:cubicBezTo>
                  <a:pt x="92107" y="83449"/>
                  <a:pt x="102492" y="84934"/>
                  <a:pt x="115063" y="85077"/>
                </a:cubicBezTo>
                <a:lnTo>
                  <a:pt x="89988" y="105672"/>
                </a:lnTo>
                <a:lnTo>
                  <a:pt x="29995" y="105672"/>
                </a:lnTo>
                <a:close/>
                <a:moveTo>
                  <a:pt x="93725" y="16312"/>
                </a:moveTo>
                <a:lnTo>
                  <a:pt x="119999" y="16312"/>
                </a:lnTo>
                <a:lnTo>
                  <a:pt x="119999" y="82020"/>
                </a:lnTo>
                <a:cubicBezTo>
                  <a:pt x="119266" y="82070"/>
                  <a:pt x="118512" y="82079"/>
                  <a:pt x="117749" y="82079"/>
                </a:cubicBezTo>
                <a:cubicBezTo>
                  <a:pt x="104481" y="82079"/>
                  <a:pt x="93725" y="79273"/>
                  <a:pt x="93725" y="75812"/>
                </a:cubicBezTo>
                <a:close/>
                <a:moveTo>
                  <a:pt x="35976" y="16312"/>
                </a:moveTo>
                <a:lnTo>
                  <a:pt x="84023" y="16312"/>
                </a:lnTo>
                <a:lnTo>
                  <a:pt x="84023" y="76087"/>
                </a:lnTo>
                <a:cubicBezTo>
                  <a:pt x="84023" y="79397"/>
                  <a:pt x="73268" y="82079"/>
                  <a:pt x="60000" y="82079"/>
                </a:cubicBezTo>
                <a:cubicBezTo>
                  <a:pt x="46731" y="82079"/>
                  <a:pt x="35976" y="79397"/>
                  <a:pt x="35976" y="76087"/>
                </a:cubicBezTo>
                <a:close/>
                <a:moveTo>
                  <a:pt x="0" y="16312"/>
                </a:moveTo>
                <a:lnTo>
                  <a:pt x="26273" y="16312"/>
                </a:lnTo>
                <a:lnTo>
                  <a:pt x="26273" y="75812"/>
                </a:lnTo>
                <a:cubicBezTo>
                  <a:pt x="26273" y="79273"/>
                  <a:pt x="15518" y="82079"/>
                  <a:pt x="2250" y="82079"/>
                </a:cubicBezTo>
                <a:cubicBezTo>
                  <a:pt x="1487" y="82079"/>
                  <a:pt x="733" y="82070"/>
                  <a:pt x="0" y="82020"/>
                </a:cubicBezTo>
                <a:close/>
                <a:moveTo>
                  <a:pt x="8336" y="2079"/>
                </a:moveTo>
                <a:cubicBezTo>
                  <a:pt x="13486" y="794"/>
                  <a:pt x="20602" y="0"/>
                  <a:pt x="28461" y="0"/>
                </a:cubicBezTo>
                <a:lnTo>
                  <a:pt x="91538" y="0"/>
                </a:lnTo>
                <a:cubicBezTo>
                  <a:pt x="107257" y="0"/>
                  <a:pt x="120000" y="3178"/>
                  <a:pt x="120000" y="7099"/>
                </a:cubicBezTo>
                <a:cubicBezTo>
                  <a:pt x="120000" y="9465"/>
                  <a:pt x="119999" y="11832"/>
                  <a:pt x="119999" y="14198"/>
                </a:cubicBezTo>
                <a:lnTo>
                  <a:pt x="0" y="14198"/>
                </a:lnTo>
                <a:lnTo>
                  <a:pt x="0" y="7099"/>
                </a:lnTo>
                <a:cubicBezTo>
                  <a:pt x="0" y="5138"/>
                  <a:pt x="3185" y="3364"/>
                  <a:pt x="8336" y="2079"/>
                </a:cubicBezTo>
                <a:close/>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grpSp>
        <p:nvGrpSpPr>
          <p:cNvPr id="2" name="Google Shape;384;p34"/>
          <p:cNvGrpSpPr/>
          <p:nvPr/>
        </p:nvGrpSpPr>
        <p:grpSpPr>
          <a:xfrm>
            <a:off x="285709" y="3333748"/>
            <a:ext cx="2571768" cy="2571771"/>
            <a:chOff x="803640" y="3580144"/>
            <a:chExt cx="2093850" cy="830716"/>
          </a:xfrm>
        </p:grpSpPr>
        <p:sp>
          <p:nvSpPr>
            <p:cNvPr id="385" name="Google Shape;385;p34"/>
            <p:cNvSpPr txBox="1"/>
            <p:nvPr/>
          </p:nvSpPr>
          <p:spPr>
            <a:xfrm>
              <a:off x="803640" y="3764748"/>
              <a:ext cx="2059657" cy="646112"/>
            </a:xfrm>
            <a:prstGeom prst="rect">
              <a:avLst/>
            </a:prstGeom>
            <a:noFill/>
            <a:ln>
              <a:noFill/>
            </a:ln>
          </p:spPr>
          <p:txBody>
            <a:bodyPr spcFirstLastPara="1" wrap="square" lIns="91425" tIns="45700" rIns="91425" bIns="45700" anchor="t" anchorCtr="0">
              <a:noAutofit/>
            </a:bodyPr>
            <a:lstStyle/>
            <a:p>
              <a:pPr algn="ctr"/>
              <a:r>
                <a:rPr lang="uz-Cyrl-UZ" sz="1600" dirty="0" smtClean="0">
                  <a:solidFill>
                    <a:srgbClr val="3F3F3F"/>
                  </a:solidFill>
                  <a:latin typeface="Arial"/>
                  <a:ea typeface="Arial"/>
                  <a:cs typeface="Arial"/>
                  <a:sym typeface="Arial"/>
                </a:rPr>
                <a:t>Барча болалар учун қандай талаб қўйилса, у учун ҳам шу талаблар таъсир қилади. Одатда ўқитувчилар уларга нисбий баҳо қўйиш билан чекланадилар.</a:t>
              </a:r>
              <a:endParaRPr sz="1600" dirty="0">
                <a:solidFill>
                  <a:srgbClr val="3F3F3F"/>
                </a:solidFill>
                <a:latin typeface="Arial"/>
                <a:ea typeface="Arial"/>
                <a:cs typeface="Arial"/>
                <a:sym typeface="Arial"/>
              </a:endParaRPr>
            </a:p>
          </p:txBody>
        </p:sp>
        <p:sp>
          <p:nvSpPr>
            <p:cNvPr id="386" name="Google Shape;386;p34"/>
            <p:cNvSpPr txBox="1"/>
            <p:nvPr/>
          </p:nvSpPr>
          <p:spPr>
            <a:xfrm>
              <a:off x="837833" y="3580144"/>
              <a:ext cx="2059657" cy="276999"/>
            </a:xfrm>
            <a:prstGeom prst="rect">
              <a:avLst/>
            </a:prstGeom>
            <a:noFill/>
            <a:ln>
              <a:noFill/>
            </a:ln>
          </p:spPr>
          <p:txBody>
            <a:bodyPr spcFirstLastPara="1" wrap="square" lIns="91425" tIns="45700" rIns="91425" bIns="45700" anchor="t" anchorCtr="0">
              <a:noAutofit/>
            </a:bodyPr>
            <a:lstStyle/>
            <a:p>
              <a:pPr algn="ctr"/>
              <a:r>
                <a:rPr lang="uz-Cyrl-UZ" sz="1600" b="1" dirty="0" smtClean="0">
                  <a:solidFill>
                    <a:srgbClr val="3F3F3F"/>
                  </a:solidFill>
                  <a:latin typeface="Arial"/>
                  <a:ea typeface="Arial"/>
                  <a:cs typeface="Arial"/>
                  <a:sym typeface="Arial"/>
                </a:rPr>
                <a:t>ИЧБ таълимга мослашади</a:t>
              </a:r>
              <a:endParaRPr sz="1600" b="1">
                <a:solidFill>
                  <a:srgbClr val="3F3F3F"/>
                </a:solidFill>
                <a:latin typeface="Arial"/>
                <a:ea typeface="Arial"/>
                <a:cs typeface="Arial"/>
                <a:sym typeface="Arial"/>
              </a:endParaRPr>
            </a:p>
          </p:txBody>
        </p:sp>
      </p:grpSp>
      <p:grpSp>
        <p:nvGrpSpPr>
          <p:cNvPr id="3" name="Google Shape;387;p34"/>
          <p:cNvGrpSpPr/>
          <p:nvPr/>
        </p:nvGrpSpPr>
        <p:grpSpPr>
          <a:xfrm>
            <a:off x="2952728" y="3429000"/>
            <a:ext cx="2571768" cy="2258267"/>
            <a:chOff x="803640" y="3362835"/>
            <a:chExt cx="2059657" cy="1050758"/>
          </a:xfrm>
        </p:grpSpPr>
        <p:sp>
          <p:nvSpPr>
            <p:cNvPr id="388" name="Google Shape;388;p34"/>
            <p:cNvSpPr txBox="1"/>
            <p:nvPr/>
          </p:nvSpPr>
          <p:spPr>
            <a:xfrm>
              <a:off x="803640" y="3748800"/>
              <a:ext cx="2059657" cy="662058"/>
            </a:xfrm>
            <a:prstGeom prst="rect">
              <a:avLst/>
            </a:prstGeom>
            <a:noFill/>
            <a:ln>
              <a:noFill/>
            </a:ln>
          </p:spPr>
          <p:txBody>
            <a:bodyPr spcFirstLastPara="1" wrap="square" lIns="91425" tIns="45700" rIns="91425" bIns="45700" anchor="t" anchorCtr="0">
              <a:noAutofit/>
            </a:bodyPr>
            <a:lstStyle/>
            <a:p>
              <a:pPr algn="ctr"/>
              <a:r>
                <a:rPr lang="uz-Cyrl-UZ" sz="1600" dirty="0" smtClean="0">
                  <a:solidFill>
                    <a:srgbClr val="3F3F3F"/>
                  </a:solidFill>
                  <a:latin typeface="Arial"/>
                  <a:ea typeface="Arial"/>
                  <a:cs typeface="Arial"/>
                  <a:sym typeface="Arial"/>
                </a:rPr>
                <a:t>Махсус методлар, вариатив ёндашувларга эҳтиёж мавжуд бўлади.</a:t>
              </a:r>
              <a:endParaRPr sz="1600">
                <a:solidFill>
                  <a:srgbClr val="3F3F3F"/>
                </a:solidFill>
                <a:latin typeface="Arial"/>
                <a:ea typeface="Arial"/>
                <a:cs typeface="Arial"/>
                <a:sym typeface="Arial"/>
              </a:endParaRPr>
            </a:p>
          </p:txBody>
        </p:sp>
        <p:sp>
          <p:nvSpPr>
            <p:cNvPr id="389" name="Google Shape;389;p34"/>
            <p:cNvSpPr txBox="1"/>
            <p:nvPr/>
          </p:nvSpPr>
          <p:spPr>
            <a:xfrm>
              <a:off x="803640" y="3362835"/>
              <a:ext cx="2059657" cy="1050758"/>
            </a:xfrm>
            <a:prstGeom prst="rect">
              <a:avLst/>
            </a:prstGeom>
            <a:noFill/>
            <a:ln>
              <a:noFill/>
            </a:ln>
          </p:spPr>
          <p:txBody>
            <a:bodyPr spcFirstLastPara="1" wrap="square" lIns="91425" tIns="45700" rIns="91425" bIns="45700" anchor="t" anchorCtr="0">
              <a:noAutofit/>
            </a:bodyPr>
            <a:lstStyle/>
            <a:p>
              <a:pPr algn="ctr"/>
              <a:r>
                <a:rPr lang="uz-Cyrl-UZ" sz="1600" b="1" dirty="0" smtClean="0">
                  <a:solidFill>
                    <a:srgbClr val="3F3F3F"/>
                  </a:solidFill>
                  <a:latin typeface="Arial"/>
                  <a:ea typeface="Arial"/>
                  <a:cs typeface="Arial"/>
                  <a:sym typeface="Arial"/>
                </a:rPr>
                <a:t>Ўқитувчилар умумий тартибда бола билан ишлайди.</a:t>
              </a:r>
              <a:endParaRPr sz="1600" b="1">
                <a:solidFill>
                  <a:srgbClr val="3F3F3F"/>
                </a:solidFill>
                <a:latin typeface="Arial"/>
                <a:ea typeface="Arial"/>
                <a:cs typeface="Arial"/>
                <a:sym typeface="Arial"/>
              </a:endParaRPr>
            </a:p>
          </p:txBody>
        </p:sp>
      </p:grpSp>
      <p:grpSp>
        <p:nvGrpSpPr>
          <p:cNvPr id="4" name="Google Shape;390;p34"/>
          <p:cNvGrpSpPr/>
          <p:nvPr/>
        </p:nvGrpSpPr>
        <p:grpSpPr>
          <a:xfrm>
            <a:off x="5524496" y="3238499"/>
            <a:ext cx="3048021" cy="2476517"/>
            <a:chOff x="803640" y="3362835"/>
            <a:chExt cx="2059657" cy="1048024"/>
          </a:xfrm>
        </p:grpSpPr>
        <p:sp>
          <p:nvSpPr>
            <p:cNvPr id="391" name="Google Shape;391;p34"/>
            <p:cNvSpPr txBox="1"/>
            <p:nvPr/>
          </p:nvSpPr>
          <p:spPr>
            <a:xfrm>
              <a:off x="803640" y="3579862"/>
              <a:ext cx="2059657" cy="830997"/>
            </a:xfrm>
            <a:prstGeom prst="rect">
              <a:avLst/>
            </a:prstGeom>
            <a:noFill/>
            <a:ln>
              <a:noFill/>
            </a:ln>
          </p:spPr>
          <p:txBody>
            <a:bodyPr spcFirstLastPara="1" wrap="square" lIns="91425" tIns="45700" rIns="91425" bIns="45700" anchor="t" anchorCtr="0">
              <a:noAutofit/>
            </a:bodyPr>
            <a:lstStyle/>
            <a:p>
              <a:pPr algn="ctr"/>
              <a:r>
                <a:rPr lang="uz-Cyrl-UZ" sz="1600" dirty="0" smtClean="0">
                  <a:solidFill>
                    <a:srgbClr val="3F3F3F"/>
                  </a:solidFill>
                  <a:latin typeface="Arial"/>
                  <a:ea typeface="Arial"/>
                  <a:cs typeface="Arial"/>
                  <a:sym typeface="Arial"/>
                </a:rPr>
                <a:t>Махсус йўналтирилган назорат турлари қўлланилмайди. Боланинг қатнови ва мактабдаги ҳаёти синфдошлари каби бир хил шароитда бўлади.</a:t>
              </a:r>
              <a:endParaRPr sz="1600" dirty="0">
                <a:solidFill>
                  <a:srgbClr val="3F3F3F"/>
                </a:solidFill>
                <a:latin typeface="Arial"/>
                <a:ea typeface="Arial"/>
                <a:cs typeface="Arial"/>
                <a:sym typeface="Arial"/>
              </a:endParaRPr>
            </a:p>
          </p:txBody>
        </p:sp>
        <p:sp>
          <p:nvSpPr>
            <p:cNvPr id="392" name="Google Shape;392;p34"/>
            <p:cNvSpPr txBox="1"/>
            <p:nvPr/>
          </p:nvSpPr>
          <p:spPr>
            <a:xfrm>
              <a:off x="803640" y="3362835"/>
              <a:ext cx="2059657" cy="276999"/>
            </a:xfrm>
            <a:prstGeom prst="rect">
              <a:avLst/>
            </a:prstGeom>
            <a:noFill/>
            <a:ln>
              <a:noFill/>
            </a:ln>
          </p:spPr>
          <p:txBody>
            <a:bodyPr spcFirstLastPara="1" wrap="square" lIns="91425" tIns="45700" rIns="91425" bIns="45700" anchor="t" anchorCtr="0">
              <a:noAutofit/>
            </a:bodyPr>
            <a:lstStyle/>
            <a:p>
              <a:pPr algn="ctr"/>
              <a:r>
                <a:rPr lang="uz-Cyrl-UZ" sz="1600" b="1" dirty="0" smtClean="0">
                  <a:solidFill>
                    <a:srgbClr val="3F3F3F"/>
                  </a:solidFill>
                  <a:latin typeface="Arial"/>
                  <a:ea typeface="Arial"/>
                  <a:cs typeface="Arial"/>
                  <a:sym typeface="Arial"/>
                </a:rPr>
                <a:t>Назорат ва махсус шароитлар</a:t>
              </a:r>
              <a:endParaRPr sz="1600" b="1">
                <a:solidFill>
                  <a:srgbClr val="3F3F3F"/>
                </a:solidFill>
                <a:latin typeface="Arial"/>
                <a:ea typeface="Arial"/>
                <a:cs typeface="Arial"/>
                <a:sym typeface="Arial"/>
              </a:endParaRPr>
            </a:p>
          </p:txBody>
        </p:sp>
      </p:grpSp>
      <p:grpSp>
        <p:nvGrpSpPr>
          <p:cNvPr id="5" name="Google Shape;393;p34"/>
          <p:cNvGrpSpPr/>
          <p:nvPr/>
        </p:nvGrpSpPr>
        <p:grpSpPr>
          <a:xfrm>
            <a:off x="8763019" y="4000504"/>
            <a:ext cx="3048021" cy="1809763"/>
            <a:chOff x="803640" y="3362835"/>
            <a:chExt cx="2059657" cy="678692"/>
          </a:xfrm>
        </p:grpSpPr>
        <p:sp>
          <p:nvSpPr>
            <p:cNvPr id="394" name="Google Shape;394;p34"/>
            <p:cNvSpPr txBox="1"/>
            <p:nvPr/>
          </p:nvSpPr>
          <p:spPr>
            <a:xfrm>
              <a:off x="996733" y="3579862"/>
              <a:ext cx="1644774" cy="461665"/>
            </a:xfrm>
            <a:prstGeom prst="rect">
              <a:avLst/>
            </a:prstGeom>
            <a:noFill/>
            <a:ln>
              <a:noFill/>
            </a:ln>
          </p:spPr>
          <p:txBody>
            <a:bodyPr spcFirstLastPara="1" wrap="square" lIns="91425" tIns="45700" rIns="91425" bIns="45700" anchor="t" anchorCtr="0">
              <a:noAutofit/>
            </a:bodyPr>
            <a:lstStyle/>
            <a:p>
              <a:pPr lvl="0" algn="ctr"/>
              <a:r>
                <a:rPr lang="uz-Cyrl-UZ" sz="1600" dirty="0" smtClean="0">
                  <a:solidFill>
                    <a:srgbClr val="FF0000"/>
                  </a:solidFill>
                </a:rPr>
                <a:t>Имконияти чекланган болаларнинг умумий таълим жараёнига   </a:t>
              </a:r>
            </a:p>
            <a:p>
              <a:pPr lvl="0" algn="ctr"/>
              <a:r>
                <a:rPr lang="uz-Cyrl-UZ" sz="1600" dirty="0" smtClean="0">
                  <a:solidFill>
                    <a:srgbClr val="FF0000"/>
                  </a:solidFill>
                </a:rPr>
                <a:t>            қўшиб қўйиш. </a:t>
              </a:r>
              <a:r>
                <a:rPr lang="uz-Cyrl-UZ" sz="1600" dirty="0" smtClean="0">
                  <a:solidFill>
                    <a:schemeClr val="lt1"/>
                  </a:solidFill>
                </a:rPr>
                <a:t>ланган</a:t>
              </a:r>
              <a:endParaRPr lang="uz-Cyrl-UZ" sz="1600" dirty="0">
                <a:solidFill>
                  <a:srgbClr val="FF0000"/>
                </a:solidFill>
              </a:endParaRPr>
            </a:p>
          </p:txBody>
        </p:sp>
        <p:sp>
          <p:nvSpPr>
            <p:cNvPr id="395" name="Google Shape;395;p34"/>
            <p:cNvSpPr txBox="1"/>
            <p:nvPr/>
          </p:nvSpPr>
          <p:spPr>
            <a:xfrm>
              <a:off x="803640" y="3362835"/>
              <a:ext cx="2059657" cy="276999"/>
            </a:xfrm>
            <a:prstGeom prst="rect">
              <a:avLst/>
            </a:prstGeom>
            <a:noFill/>
            <a:ln>
              <a:noFill/>
            </a:ln>
          </p:spPr>
          <p:txBody>
            <a:bodyPr spcFirstLastPara="1" wrap="square" lIns="91425" tIns="45700" rIns="91425" bIns="45700" anchor="t" anchorCtr="0">
              <a:noAutofit/>
            </a:bodyPr>
            <a:lstStyle/>
            <a:p>
              <a:pPr lvl="0" algn="ctr"/>
              <a:r>
                <a:rPr lang="uz-Cyrl-UZ" sz="1600" b="1" dirty="0" smtClean="0">
                  <a:solidFill>
                    <a:srgbClr val="FF0000"/>
                  </a:solidFill>
                </a:rPr>
                <a:t>Интеграция</a:t>
              </a:r>
              <a:endParaRPr lang="uz-Cyrl-UZ" sz="1600" b="1" dirty="0">
                <a:solidFill>
                  <a:srgbClr val="FF0000"/>
                </a:solidFill>
              </a:endParaRPr>
            </a:p>
          </p:txBody>
        </p:sp>
      </p:grpSp>
      <p:sp>
        <p:nvSpPr>
          <p:cNvPr id="396" name="Google Shape;396;p34"/>
          <p:cNvSpPr txBox="1">
            <a:spLocks noGrp="1"/>
          </p:cNvSpPr>
          <p:nvPr>
            <p:ph type="title"/>
          </p:nvPr>
        </p:nvSpPr>
        <p:spPr>
          <a:xfrm>
            <a:off x="-67" y="181567"/>
            <a:ext cx="12192000" cy="831200"/>
          </a:xfrm>
          <a:prstGeom prst="rect">
            <a:avLst/>
          </a:prstGeom>
        </p:spPr>
        <p:txBody>
          <a:bodyPr spcFirstLastPara="1" wrap="square" lIns="121897" tIns="121897" rIns="121897" bIns="121897" anchor="ctr" anchorCtr="0">
            <a:noAutofit/>
          </a:bodyPr>
          <a:lstStyle/>
          <a:p>
            <a:pPr lvl="0"/>
            <a:r>
              <a:rPr lang="uz-Cyrl-UZ" sz="5300" b="1" dirty="0" smtClean="0"/>
              <a:t>Интеграцион таълим</a:t>
            </a:r>
            <a:endParaRPr dirty="0"/>
          </a:p>
        </p:txBody>
      </p:sp>
      <p:sp>
        <p:nvSpPr>
          <p:cNvPr id="397" name="Google Shape;397;p34"/>
          <p:cNvSpPr txBox="1">
            <a:spLocks noGrp="1"/>
          </p:cNvSpPr>
          <p:nvPr>
            <p:ph type="subTitle" idx="1"/>
          </p:nvPr>
        </p:nvSpPr>
        <p:spPr>
          <a:xfrm>
            <a:off x="0" y="1012800"/>
            <a:ext cx="12192000" cy="401200"/>
          </a:xfrm>
          <a:prstGeom prst="rect">
            <a:avLst/>
          </a:prstGeom>
        </p:spPr>
        <p:txBody>
          <a:bodyPr spcFirstLastPara="1" wrap="square" lIns="121897" tIns="121897" rIns="121897" bIns="121897" anchor="ctr" anchorCtr="0">
            <a:noAutofit/>
          </a:bodyPr>
          <a:lstStyle/>
          <a:p>
            <a:pPr lvl="0"/>
            <a:r>
              <a:rPr lang="ru-RU" dirty="0" smtClean="0">
                <a:solidFill>
                  <a:schemeClr val="dk1"/>
                </a:solidFill>
              </a:rPr>
              <a:t>Инклюзив </a:t>
            </a:r>
            <a:r>
              <a:rPr lang="ru-RU" dirty="0" err="1" smtClean="0">
                <a:solidFill>
                  <a:schemeClr val="dk1"/>
                </a:solidFill>
              </a:rPr>
              <a:t>таълимнинг</a:t>
            </a:r>
            <a:r>
              <a:rPr lang="ru-RU" dirty="0" smtClean="0">
                <a:solidFill>
                  <a:schemeClr val="dk1"/>
                </a:solidFill>
              </a:rPr>
              <a:t> </a:t>
            </a:r>
            <a:r>
              <a:rPr lang="ru-RU" dirty="0" err="1" smtClean="0">
                <a:solidFill>
                  <a:schemeClr val="dk1"/>
                </a:solidFill>
              </a:rPr>
              <a:t>бир</a:t>
            </a:r>
            <a:r>
              <a:rPr lang="ru-RU" dirty="0" smtClean="0">
                <a:solidFill>
                  <a:schemeClr val="dk1"/>
                </a:solidFill>
              </a:rPr>
              <a:t> </a:t>
            </a:r>
            <a:r>
              <a:rPr lang="ru-RU" dirty="0" err="1" smtClean="0">
                <a:solidFill>
                  <a:schemeClr val="dk1"/>
                </a:solidFill>
              </a:rPr>
              <a:t>шакли</a:t>
            </a:r>
            <a:r>
              <a:rPr lang="ru-RU" dirty="0" smtClean="0">
                <a:solidFill>
                  <a:schemeClr val="dk1"/>
                </a:solidFill>
              </a:rPr>
              <a:t>, </a:t>
            </a:r>
            <a:r>
              <a:rPr lang="ru-RU" dirty="0" err="1" smtClean="0">
                <a:solidFill>
                  <a:schemeClr val="dk1"/>
                </a:solidFill>
              </a:rPr>
              <a:t>бироқ </a:t>
            </a:r>
            <a:r>
              <a:rPr lang="ru-RU" dirty="0" smtClean="0">
                <a:solidFill>
                  <a:schemeClr val="dk1"/>
                </a:solidFill>
              </a:rPr>
              <a:t>...</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2"/>
          <p:cNvSpPr/>
          <p:nvPr/>
        </p:nvSpPr>
        <p:spPr>
          <a:xfrm>
            <a:off x="5389625" y="1892829"/>
            <a:ext cx="1414272" cy="1219200"/>
          </a:xfrm>
          <a:prstGeom prst="hexagon">
            <a:avLst>
              <a:gd name="adj" fmla="val 25000"/>
              <a:gd name="vf" fmla="val 115470"/>
            </a:avLst>
          </a:prstGeom>
          <a:solidFill>
            <a:srgbClr val="EC771B"/>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320" name="Google Shape;320;p32"/>
          <p:cNvSpPr/>
          <p:nvPr/>
        </p:nvSpPr>
        <p:spPr>
          <a:xfrm>
            <a:off x="3962409" y="2830064"/>
            <a:ext cx="1414272" cy="1219200"/>
          </a:xfrm>
          <a:prstGeom prst="hexagon">
            <a:avLst>
              <a:gd name="adj" fmla="val 25000"/>
              <a:gd name="vf" fmla="val 115470"/>
            </a:avLst>
          </a:prstGeom>
          <a:solidFill>
            <a:srgbClr val="8388E3"/>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321" name="Google Shape;321;p32"/>
          <p:cNvSpPr/>
          <p:nvPr/>
        </p:nvSpPr>
        <p:spPr>
          <a:xfrm>
            <a:off x="6816841" y="2830064"/>
            <a:ext cx="1414272" cy="1219200"/>
          </a:xfrm>
          <a:prstGeom prst="hexagon">
            <a:avLst>
              <a:gd name="adj" fmla="val 25000"/>
              <a:gd name="vf" fmla="val 115470"/>
            </a:avLst>
          </a:prstGeom>
          <a:solidFill>
            <a:srgbClr val="B2F608"/>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322" name="Google Shape;322;p32"/>
          <p:cNvSpPr/>
          <p:nvPr/>
        </p:nvSpPr>
        <p:spPr>
          <a:xfrm>
            <a:off x="5389625" y="4039799"/>
            <a:ext cx="1414272" cy="1219200"/>
          </a:xfrm>
          <a:prstGeom prst="hexagon">
            <a:avLst>
              <a:gd name="adj" fmla="val 25000"/>
              <a:gd name="vf" fmla="val 115470"/>
            </a:avLst>
          </a:prstGeom>
          <a:solidFill>
            <a:srgbClr val="DF2619"/>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grpSp>
        <p:nvGrpSpPr>
          <p:cNvPr id="2" name="Google Shape;323;p32"/>
          <p:cNvGrpSpPr/>
          <p:nvPr/>
        </p:nvGrpSpPr>
        <p:grpSpPr>
          <a:xfrm>
            <a:off x="4549052" y="2017779"/>
            <a:ext cx="1304696" cy="1219200"/>
            <a:chOff x="3411790" y="1493007"/>
            <a:chExt cx="978522" cy="914400"/>
          </a:xfrm>
        </p:grpSpPr>
        <p:sp>
          <p:nvSpPr>
            <p:cNvPr id="324" name="Google Shape;324;p32"/>
            <p:cNvSpPr/>
            <p:nvPr/>
          </p:nvSpPr>
          <p:spPr>
            <a:xfrm>
              <a:off x="3475912" y="1493007"/>
              <a:ext cx="914400" cy="914400"/>
            </a:xfrm>
            <a:prstGeom prst="blockArc">
              <a:avLst>
                <a:gd name="adj1" fmla="val 10800000"/>
                <a:gd name="adj2" fmla="val 16345862"/>
                <a:gd name="adj3" fmla="val 7562"/>
              </a:avLst>
            </a:prstGeom>
            <a:solidFill>
              <a:srgbClr val="F6E213"/>
            </a:solidFill>
            <a:ln>
              <a:noFill/>
            </a:ln>
          </p:spPr>
          <p:txBody>
            <a:bodyPr spcFirstLastPara="1" wrap="square" lIns="91425" tIns="45700" rIns="91425" bIns="45700" anchor="ctr" anchorCtr="0">
              <a:noAutofit/>
            </a:bodyPr>
            <a:lstStyle/>
            <a:p>
              <a:pPr algn="ctr"/>
              <a:endParaRPr sz="2400">
                <a:solidFill>
                  <a:schemeClr val="dk1"/>
                </a:solidFill>
                <a:latin typeface="Arial"/>
                <a:ea typeface="Arial"/>
                <a:cs typeface="Arial"/>
                <a:sym typeface="Arial"/>
              </a:endParaRPr>
            </a:p>
          </p:txBody>
        </p:sp>
        <p:sp>
          <p:nvSpPr>
            <p:cNvPr id="325" name="Google Shape;325;p32"/>
            <p:cNvSpPr/>
            <p:nvPr/>
          </p:nvSpPr>
          <p:spPr>
            <a:xfrm rot="10800000">
              <a:off x="3411790" y="1857093"/>
              <a:ext cx="216024" cy="186228"/>
            </a:xfrm>
            <a:prstGeom prst="triangle">
              <a:avLst>
                <a:gd name="adj" fmla="val 50000"/>
              </a:avLst>
            </a:prstGeom>
            <a:solidFill>
              <a:srgbClr val="F6E213"/>
            </a:solidFill>
            <a:ln>
              <a:noFill/>
            </a:ln>
          </p:spPr>
          <p:txBody>
            <a:bodyPr spcFirstLastPara="1" wrap="square" lIns="91425" tIns="45700" rIns="91425" bIns="45700" anchor="ctr" anchorCtr="0">
              <a:noAutofit/>
            </a:bodyPr>
            <a:lstStyle/>
            <a:p>
              <a:pPr algn="ctr"/>
              <a:endParaRPr sz="2400">
                <a:solidFill>
                  <a:schemeClr val="lt1"/>
                </a:solidFill>
                <a:latin typeface="Arial"/>
                <a:ea typeface="Arial"/>
                <a:cs typeface="Arial"/>
                <a:sym typeface="Arial"/>
              </a:endParaRPr>
            </a:p>
          </p:txBody>
        </p:sp>
      </p:grpSp>
      <p:grpSp>
        <p:nvGrpSpPr>
          <p:cNvPr id="3" name="Google Shape;326;p32"/>
          <p:cNvGrpSpPr/>
          <p:nvPr/>
        </p:nvGrpSpPr>
        <p:grpSpPr>
          <a:xfrm rot="-5400000">
            <a:off x="4613591" y="3855791"/>
            <a:ext cx="1304696" cy="1219200"/>
            <a:chOff x="3411790" y="1493007"/>
            <a:chExt cx="978522" cy="914400"/>
          </a:xfrm>
        </p:grpSpPr>
        <p:sp>
          <p:nvSpPr>
            <p:cNvPr id="327" name="Google Shape;327;p32"/>
            <p:cNvSpPr/>
            <p:nvPr/>
          </p:nvSpPr>
          <p:spPr>
            <a:xfrm>
              <a:off x="3475912" y="1493007"/>
              <a:ext cx="914400" cy="914400"/>
            </a:xfrm>
            <a:prstGeom prst="blockArc">
              <a:avLst>
                <a:gd name="adj1" fmla="val 10800000"/>
                <a:gd name="adj2" fmla="val 16345862"/>
                <a:gd name="adj3" fmla="val 7562"/>
              </a:avLst>
            </a:prstGeom>
            <a:solidFill>
              <a:srgbClr val="F6E213"/>
            </a:solidFill>
            <a:ln>
              <a:noFill/>
            </a:ln>
          </p:spPr>
          <p:txBody>
            <a:bodyPr spcFirstLastPara="1" wrap="square" lIns="91425" tIns="45700" rIns="91425" bIns="45700" anchor="ctr" anchorCtr="0">
              <a:noAutofit/>
            </a:bodyPr>
            <a:lstStyle/>
            <a:p>
              <a:pPr algn="ctr"/>
              <a:endParaRPr sz="2400">
                <a:solidFill>
                  <a:schemeClr val="dk1"/>
                </a:solidFill>
                <a:latin typeface="Arial"/>
                <a:ea typeface="Arial"/>
                <a:cs typeface="Arial"/>
                <a:sym typeface="Arial"/>
              </a:endParaRPr>
            </a:p>
          </p:txBody>
        </p:sp>
        <p:sp>
          <p:nvSpPr>
            <p:cNvPr id="328" name="Google Shape;328;p32"/>
            <p:cNvSpPr/>
            <p:nvPr/>
          </p:nvSpPr>
          <p:spPr>
            <a:xfrm rot="10800000">
              <a:off x="3411790" y="1857093"/>
              <a:ext cx="216024" cy="186228"/>
            </a:xfrm>
            <a:prstGeom prst="triangle">
              <a:avLst>
                <a:gd name="adj" fmla="val 50000"/>
              </a:avLst>
            </a:prstGeom>
            <a:solidFill>
              <a:srgbClr val="F6E213"/>
            </a:solidFill>
            <a:ln>
              <a:noFill/>
            </a:ln>
          </p:spPr>
          <p:txBody>
            <a:bodyPr spcFirstLastPara="1" wrap="square" lIns="91425" tIns="45700" rIns="91425" bIns="45700" anchor="ctr" anchorCtr="0">
              <a:noAutofit/>
            </a:bodyPr>
            <a:lstStyle/>
            <a:p>
              <a:pPr algn="ctr"/>
              <a:endParaRPr sz="2400">
                <a:solidFill>
                  <a:schemeClr val="lt1"/>
                </a:solidFill>
                <a:latin typeface="Arial"/>
                <a:ea typeface="Arial"/>
                <a:cs typeface="Arial"/>
                <a:sym typeface="Arial"/>
              </a:endParaRPr>
            </a:p>
          </p:txBody>
        </p:sp>
      </p:grpSp>
      <p:grpSp>
        <p:nvGrpSpPr>
          <p:cNvPr id="4" name="Google Shape;329;p32"/>
          <p:cNvGrpSpPr/>
          <p:nvPr/>
        </p:nvGrpSpPr>
        <p:grpSpPr>
          <a:xfrm rot="10800000">
            <a:off x="6384032" y="3717032"/>
            <a:ext cx="1304696" cy="1219200"/>
            <a:chOff x="3411790" y="1493007"/>
            <a:chExt cx="978522" cy="914400"/>
          </a:xfrm>
        </p:grpSpPr>
        <p:sp>
          <p:nvSpPr>
            <p:cNvPr id="330" name="Google Shape;330;p32"/>
            <p:cNvSpPr/>
            <p:nvPr/>
          </p:nvSpPr>
          <p:spPr>
            <a:xfrm>
              <a:off x="3475912" y="1493007"/>
              <a:ext cx="914400" cy="914400"/>
            </a:xfrm>
            <a:prstGeom prst="blockArc">
              <a:avLst>
                <a:gd name="adj1" fmla="val 10800000"/>
                <a:gd name="adj2" fmla="val 16345862"/>
                <a:gd name="adj3" fmla="val 7562"/>
              </a:avLst>
            </a:prstGeom>
            <a:solidFill>
              <a:srgbClr val="F6E213"/>
            </a:solidFill>
            <a:ln>
              <a:noFill/>
            </a:ln>
          </p:spPr>
          <p:txBody>
            <a:bodyPr spcFirstLastPara="1" wrap="square" lIns="91425" tIns="45700" rIns="91425" bIns="45700" anchor="ctr" anchorCtr="0">
              <a:noAutofit/>
            </a:bodyPr>
            <a:lstStyle/>
            <a:p>
              <a:pPr algn="ctr"/>
              <a:endParaRPr sz="2400">
                <a:solidFill>
                  <a:schemeClr val="dk1"/>
                </a:solidFill>
                <a:latin typeface="Arial"/>
                <a:ea typeface="Arial"/>
                <a:cs typeface="Arial"/>
                <a:sym typeface="Arial"/>
              </a:endParaRPr>
            </a:p>
          </p:txBody>
        </p:sp>
        <p:sp>
          <p:nvSpPr>
            <p:cNvPr id="331" name="Google Shape;331;p32"/>
            <p:cNvSpPr/>
            <p:nvPr/>
          </p:nvSpPr>
          <p:spPr>
            <a:xfrm rot="10800000">
              <a:off x="3411790" y="1857093"/>
              <a:ext cx="216024" cy="186228"/>
            </a:xfrm>
            <a:prstGeom prst="triangle">
              <a:avLst>
                <a:gd name="adj" fmla="val 50000"/>
              </a:avLst>
            </a:prstGeom>
            <a:solidFill>
              <a:srgbClr val="F6E213"/>
            </a:solidFill>
            <a:ln>
              <a:noFill/>
            </a:ln>
          </p:spPr>
          <p:txBody>
            <a:bodyPr spcFirstLastPara="1" wrap="square" lIns="91425" tIns="45700" rIns="91425" bIns="45700" anchor="ctr" anchorCtr="0">
              <a:noAutofit/>
            </a:bodyPr>
            <a:lstStyle/>
            <a:p>
              <a:pPr algn="ctr"/>
              <a:endParaRPr sz="2400">
                <a:solidFill>
                  <a:schemeClr val="lt1"/>
                </a:solidFill>
                <a:latin typeface="Arial"/>
                <a:ea typeface="Arial"/>
                <a:cs typeface="Arial"/>
                <a:sym typeface="Arial"/>
              </a:endParaRPr>
            </a:p>
          </p:txBody>
        </p:sp>
      </p:grpSp>
      <p:grpSp>
        <p:nvGrpSpPr>
          <p:cNvPr id="5" name="Google Shape;332;p32"/>
          <p:cNvGrpSpPr/>
          <p:nvPr/>
        </p:nvGrpSpPr>
        <p:grpSpPr>
          <a:xfrm rot="5400000">
            <a:off x="6330769" y="1947928"/>
            <a:ext cx="1304696" cy="1219200"/>
            <a:chOff x="3411790" y="1493007"/>
            <a:chExt cx="978522" cy="914400"/>
          </a:xfrm>
        </p:grpSpPr>
        <p:sp>
          <p:nvSpPr>
            <p:cNvPr id="333" name="Google Shape;333;p32"/>
            <p:cNvSpPr/>
            <p:nvPr/>
          </p:nvSpPr>
          <p:spPr>
            <a:xfrm>
              <a:off x="3475912" y="1493007"/>
              <a:ext cx="914400" cy="914400"/>
            </a:xfrm>
            <a:prstGeom prst="blockArc">
              <a:avLst>
                <a:gd name="adj1" fmla="val 10800000"/>
                <a:gd name="adj2" fmla="val 16345862"/>
                <a:gd name="adj3" fmla="val 7562"/>
              </a:avLst>
            </a:prstGeom>
            <a:solidFill>
              <a:srgbClr val="F6E213"/>
            </a:solidFill>
            <a:ln>
              <a:noFill/>
            </a:ln>
          </p:spPr>
          <p:txBody>
            <a:bodyPr spcFirstLastPara="1" wrap="square" lIns="91425" tIns="45700" rIns="91425" bIns="45700" anchor="ctr" anchorCtr="0">
              <a:noAutofit/>
            </a:bodyPr>
            <a:lstStyle/>
            <a:p>
              <a:pPr algn="ctr"/>
              <a:endParaRPr sz="2400">
                <a:solidFill>
                  <a:schemeClr val="dk1"/>
                </a:solidFill>
                <a:latin typeface="Arial"/>
                <a:ea typeface="Arial"/>
                <a:cs typeface="Arial"/>
                <a:sym typeface="Arial"/>
              </a:endParaRPr>
            </a:p>
          </p:txBody>
        </p:sp>
        <p:sp>
          <p:nvSpPr>
            <p:cNvPr id="334" name="Google Shape;334;p32"/>
            <p:cNvSpPr/>
            <p:nvPr/>
          </p:nvSpPr>
          <p:spPr>
            <a:xfrm rot="10800000">
              <a:off x="3411790" y="1857093"/>
              <a:ext cx="216024" cy="186228"/>
            </a:xfrm>
            <a:prstGeom prst="triangle">
              <a:avLst>
                <a:gd name="adj" fmla="val 50000"/>
              </a:avLst>
            </a:prstGeom>
            <a:solidFill>
              <a:srgbClr val="F6E213"/>
            </a:solidFill>
            <a:ln>
              <a:noFill/>
            </a:ln>
          </p:spPr>
          <p:txBody>
            <a:bodyPr spcFirstLastPara="1" wrap="square" lIns="91425" tIns="45700" rIns="91425" bIns="45700" anchor="ctr" anchorCtr="0">
              <a:noAutofit/>
            </a:bodyPr>
            <a:lstStyle/>
            <a:p>
              <a:pPr algn="ctr"/>
              <a:endParaRPr sz="2400">
                <a:solidFill>
                  <a:schemeClr val="lt1"/>
                </a:solidFill>
                <a:latin typeface="Arial"/>
                <a:ea typeface="Arial"/>
                <a:cs typeface="Arial"/>
                <a:sym typeface="Arial"/>
              </a:endParaRPr>
            </a:p>
          </p:txBody>
        </p:sp>
      </p:grpSp>
      <p:sp>
        <p:nvSpPr>
          <p:cNvPr id="335" name="Google Shape;335;p32"/>
          <p:cNvSpPr/>
          <p:nvPr/>
        </p:nvSpPr>
        <p:spPr>
          <a:xfrm>
            <a:off x="5835095" y="2257487"/>
            <a:ext cx="523335" cy="489887"/>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336" name="Google Shape;336;p32"/>
          <p:cNvSpPr/>
          <p:nvPr/>
        </p:nvSpPr>
        <p:spPr>
          <a:xfrm>
            <a:off x="5777007" y="4327041"/>
            <a:ext cx="639509" cy="644715"/>
          </a:xfrm>
          <a:custGeom>
            <a:avLst/>
            <a:gdLst/>
            <a:ahLst/>
            <a:cxnLst/>
            <a:rect l="l" t="t" r="r" b="b"/>
            <a:pathLst>
              <a:path w="120000" h="120000" extrusionOk="0">
                <a:moveTo>
                  <a:pt x="58400" y="39542"/>
                </a:moveTo>
                <a:cubicBezTo>
                  <a:pt x="61899" y="39542"/>
                  <a:pt x="65213" y="40327"/>
                  <a:pt x="68141" y="41798"/>
                </a:cubicBezTo>
                <a:lnTo>
                  <a:pt x="60267" y="49608"/>
                </a:lnTo>
                <a:cubicBezTo>
                  <a:pt x="59663" y="49468"/>
                  <a:pt x="59037" y="49421"/>
                  <a:pt x="58400" y="49421"/>
                </a:cubicBezTo>
                <a:cubicBezTo>
                  <a:pt x="51357" y="49421"/>
                  <a:pt x="45648" y="55085"/>
                  <a:pt x="45648" y="62070"/>
                </a:cubicBezTo>
                <a:cubicBezTo>
                  <a:pt x="45648" y="69056"/>
                  <a:pt x="51357" y="74719"/>
                  <a:pt x="58400" y="74719"/>
                </a:cubicBezTo>
                <a:cubicBezTo>
                  <a:pt x="65443" y="74719"/>
                  <a:pt x="71152" y="69056"/>
                  <a:pt x="71152" y="62070"/>
                </a:cubicBezTo>
                <a:cubicBezTo>
                  <a:pt x="71152" y="60979"/>
                  <a:pt x="71013" y="59920"/>
                  <a:pt x="70706" y="58922"/>
                </a:cubicBezTo>
                <a:lnTo>
                  <a:pt x="78287" y="51402"/>
                </a:lnTo>
                <a:cubicBezTo>
                  <a:pt x="80122" y="54539"/>
                  <a:pt x="81112" y="58190"/>
                  <a:pt x="81112" y="62070"/>
                </a:cubicBezTo>
                <a:cubicBezTo>
                  <a:pt x="81112" y="74512"/>
                  <a:pt x="70943" y="84598"/>
                  <a:pt x="58400" y="84598"/>
                </a:cubicBezTo>
                <a:cubicBezTo>
                  <a:pt x="45857" y="84598"/>
                  <a:pt x="35689" y="74512"/>
                  <a:pt x="35689" y="62070"/>
                </a:cubicBezTo>
                <a:cubicBezTo>
                  <a:pt x="35689" y="49629"/>
                  <a:pt x="45857" y="39542"/>
                  <a:pt x="58400" y="39542"/>
                </a:cubicBezTo>
                <a:close/>
                <a:moveTo>
                  <a:pt x="58400" y="21520"/>
                </a:moveTo>
                <a:cubicBezTo>
                  <a:pt x="66955" y="21520"/>
                  <a:pt x="74896" y="24127"/>
                  <a:pt x="81454" y="28592"/>
                </a:cubicBezTo>
                <a:lnTo>
                  <a:pt x="73607" y="36375"/>
                </a:lnTo>
                <a:cubicBezTo>
                  <a:pt x="69191" y="33656"/>
                  <a:pt x="63972" y="32157"/>
                  <a:pt x="58400" y="32157"/>
                </a:cubicBezTo>
                <a:cubicBezTo>
                  <a:pt x="41745" y="32157"/>
                  <a:pt x="28243" y="45550"/>
                  <a:pt x="28243" y="62070"/>
                </a:cubicBezTo>
                <a:cubicBezTo>
                  <a:pt x="28243" y="78591"/>
                  <a:pt x="41745" y="91984"/>
                  <a:pt x="58400" y="91984"/>
                </a:cubicBezTo>
                <a:cubicBezTo>
                  <a:pt x="75055" y="91984"/>
                  <a:pt x="88557" y="78591"/>
                  <a:pt x="88557" y="62070"/>
                </a:cubicBezTo>
                <a:cubicBezTo>
                  <a:pt x="88557" y="56133"/>
                  <a:pt x="86813" y="50599"/>
                  <a:pt x="83753" y="45979"/>
                </a:cubicBezTo>
                <a:lnTo>
                  <a:pt x="91481" y="38314"/>
                </a:lnTo>
                <a:cubicBezTo>
                  <a:pt x="96400" y="44970"/>
                  <a:pt x="99281" y="53186"/>
                  <a:pt x="99281" y="62070"/>
                </a:cubicBezTo>
                <a:cubicBezTo>
                  <a:pt x="99281" y="84466"/>
                  <a:pt x="80978" y="102621"/>
                  <a:pt x="58400" y="102621"/>
                </a:cubicBezTo>
                <a:cubicBezTo>
                  <a:pt x="35823" y="102621"/>
                  <a:pt x="17520" y="84466"/>
                  <a:pt x="17520" y="62070"/>
                </a:cubicBezTo>
                <a:cubicBezTo>
                  <a:pt x="17520" y="39675"/>
                  <a:pt x="35823" y="21520"/>
                  <a:pt x="58400" y="21520"/>
                </a:cubicBezTo>
                <a:close/>
                <a:moveTo>
                  <a:pt x="58400" y="4141"/>
                </a:moveTo>
                <a:cubicBezTo>
                  <a:pt x="70706" y="4141"/>
                  <a:pt x="82124" y="7917"/>
                  <a:pt x="91524" y="14385"/>
                </a:cubicBezTo>
                <a:lnTo>
                  <a:pt x="91775" y="18354"/>
                </a:lnTo>
                <a:lnTo>
                  <a:pt x="86376" y="23709"/>
                </a:lnTo>
                <a:cubicBezTo>
                  <a:pt x="78537" y="18013"/>
                  <a:pt x="68861" y="14679"/>
                  <a:pt x="58400" y="14679"/>
                </a:cubicBezTo>
                <a:cubicBezTo>
                  <a:pt x="32013" y="14679"/>
                  <a:pt x="10623" y="35897"/>
                  <a:pt x="10623" y="62070"/>
                </a:cubicBezTo>
                <a:cubicBezTo>
                  <a:pt x="10623" y="88244"/>
                  <a:pt x="32013" y="109462"/>
                  <a:pt x="58400" y="109462"/>
                </a:cubicBezTo>
                <a:cubicBezTo>
                  <a:pt x="84787" y="109462"/>
                  <a:pt x="106178" y="88244"/>
                  <a:pt x="106178" y="62070"/>
                </a:cubicBezTo>
                <a:cubicBezTo>
                  <a:pt x="106178" y="51295"/>
                  <a:pt x="102553" y="41360"/>
                  <a:pt x="96403" y="33431"/>
                </a:cubicBezTo>
                <a:lnTo>
                  <a:pt x="101234" y="28640"/>
                </a:lnTo>
                <a:lnTo>
                  <a:pt x="106278" y="28953"/>
                </a:lnTo>
                <a:cubicBezTo>
                  <a:pt x="112921" y="38322"/>
                  <a:pt x="116801" y="49747"/>
                  <a:pt x="116801" y="62070"/>
                </a:cubicBezTo>
                <a:cubicBezTo>
                  <a:pt x="116801" y="94064"/>
                  <a:pt x="90654" y="120000"/>
                  <a:pt x="58400" y="120000"/>
                </a:cubicBezTo>
                <a:cubicBezTo>
                  <a:pt x="26146" y="120000"/>
                  <a:pt x="0" y="94064"/>
                  <a:pt x="0" y="62070"/>
                </a:cubicBezTo>
                <a:cubicBezTo>
                  <a:pt x="0" y="30077"/>
                  <a:pt x="26146" y="4141"/>
                  <a:pt x="58400" y="4141"/>
                </a:cubicBezTo>
                <a:close/>
                <a:moveTo>
                  <a:pt x="108805" y="0"/>
                </a:moveTo>
                <a:lnTo>
                  <a:pt x="109465" y="10449"/>
                </a:lnTo>
                <a:lnTo>
                  <a:pt x="120000" y="11103"/>
                </a:lnTo>
                <a:lnTo>
                  <a:pt x="107089" y="23910"/>
                </a:lnTo>
                <a:lnTo>
                  <a:pt x="100443" y="23497"/>
                </a:lnTo>
                <a:lnTo>
                  <a:pt x="64259" y="59389"/>
                </a:lnTo>
                <a:cubicBezTo>
                  <a:pt x="64676" y="60193"/>
                  <a:pt x="64889" y="61107"/>
                  <a:pt x="64889" y="62070"/>
                </a:cubicBezTo>
                <a:cubicBezTo>
                  <a:pt x="64889" y="65625"/>
                  <a:pt x="61984" y="68507"/>
                  <a:pt x="58400" y="68507"/>
                </a:cubicBezTo>
                <a:cubicBezTo>
                  <a:pt x="54816" y="68507"/>
                  <a:pt x="51911" y="65625"/>
                  <a:pt x="51911" y="62070"/>
                </a:cubicBezTo>
                <a:cubicBezTo>
                  <a:pt x="51911" y="58516"/>
                  <a:pt x="54816" y="55634"/>
                  <a:pt x="58400" y="55634"/>
                </a:cubicBezTo>
                <a:lnTo>
                  <a:pt x="59506" y="55855"/>
                </a:lnTo>
                <a:lnTo>
                  <a:pt x="96308" y="19350"/>
                </a:lnTo>
                <a:lnTo>
                  <a:pt x="95895" y="12806"/>
                </a:lnTo>
                <a:close/>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dk1"/>
              </a:solidFill>
              <a:latin typeface="Arial"/>
              <a:ea typeface="Arial"/>
              <a:cs typeface="Arial"/>
              <a:sym typeface="Arial"/>
            </a:endParaRPr>
          </a:p>
        </p:txBody>
      </p:sp>
      <p:sp>
        <p:nvSpPr>
          <p:cNvPr id="337" name="Google Shape;337;p32"/>
          <p:cNvSpPr/>
          <p:nvPr/>
        </p:nvSpPr>
        <p:spPr>
          <a:xfrm>
            <a:off x="4406033" y="3176152"/>
            <a:ext cx="527024" cy="527024"/>
          </a:xfrm>
          <a:custGeom>
            <a:avLst/>
            <a:gdLst/>
            <a:ahLst/>
            <a:cxnLst/>
            <a:rect l="l" t="t" r="r" b="b"/>
            <a:pathLst>
              <a:path w="120000" h="120000" extrusionOk="0">
                <a:moveTo>
                  <a:pt x="74803" y="92998"/>
                </a:moveTo>
                <a:lnTo>
                  <a:pt x="74803" y="103605"/>
                </a:lnTo>
                <a:lnTo>
                  <a:pt x="107947" y="103605"/>
                </a:lnTo>
                <a:lnTo>
                  <a:pt x="107947" y="92998"/>
                </a:lnTo>
                <a:close/>
                <a:moveTo>
                  <a:pt x="74803" y="77086"/>
                </a:moveTo>
                <a:lnTo>
                  <a:pt x="74803" y="87694"/>
                </a:lnTo>
                <a:lnTo>
                  <a:pt x="107947" y="87694"/>
                </a:lnTo>
                <a:lnTo>
                  <a:pt x="107947" y="77086"/>
                </a:lnTo>
                <a:close/>
                <a:moveTo>
                  <a:pt x="21507" y="74877"/>
                </a:moveTo>
                <a:lnTo>
                  <a:pt x="14007" y="82378"/>
                </a:lnTo>
                <a:lnTo>
                  <a:pt x="21974" y="90346"/>
                </a:lnTo>
                <a:lnTo>
                  <a:pt x="14007" y="98314"/>
                </a:lnTo>
                <a:lnTo>
                  <a:pt x="21507" y="105814"/>
                </a:lnTo>
                <a:lnTo>
                  <a:pt x="29475" y="97847"/>
                </a:lnTo>
                <a:lnTo>
                  <a:pt x="37443" y="105814"/>
                </a:lnTo>
                <a:lnTo>
                  <a:pt x="44944" y="98314"/>
                </a:lnTo>
                <a:lnTo>
                  <a:pt x="36976" y="90346"/>
                </a:lnTo>
                <a:lnTo>
                  <a:pt x="44944" y="82378"/>
                </a:lnTo>
                <a:lnTo>
                  <a:pt x="37443" y="74877"/>
                </a:lnTo>
                <a:lnTo>
                  <a:pt x="29475" y="82845"/>
                </a:lnTo>
                <a:close/>
                <a:moveTo>
                  <a:pt x="61333" y="61333"/>
                </a:moveTo>
                <a:lnTo>
                  <a:pt x="120000" y="61333"/>
                </a:lnTo>
                <a:lnTo>
                  <a:pt x="120000" y="99999"/>
                </a:lnTo>
                <a:cubicBezTo>
                  <a:pt x="120000" y="111045"/>
                  <a:pt x="111045" y="120000"/>
                  <a:pt x="99999" y="120000"/>
                </a:cubicBezTo>
                <a:lnTo>
                  <a:pt x="61333" y="120000"/>
                </a:lnTo>
                <a:close/>
                <a:moveTo>
                  <a:pt x="0" y="61333"/>
                </a:moveTo>
                <a:lnTo>
                  <a:pt x="58666" y="61333"/>
                </a:lnTo>
                <a:lnTo>
                  <a:pt x="58666" y="120000"/>
                </a:lnTo>
                <a:lnTo>
                  <a:pt x="20000" y="120000"/>
                </a:lnTo>
                <a:cubicBezTo>
                  <a:pt x="8954" y="120000"/>
                  <a:pt x="0" y="111045"/>
                  <a:pt x="0" y="99999"/>
                </a:cubicBezTo>
                <a:close/>
                <a:moveTo>
                  <a:pt x="91375" y="35476"/>
                </a:moveTo>
                <a:cubicBezTo>
                  <a:pt x="88446" y="35476"/>
                  <a:pt x="86071" y="37850"/>
                  <a:pt x="86071" y="40780"/>
                </a:cubicBezTo>
                <a:cubicBezTo>
                  <a:pt x="86071" y="43709"/>
                  <a:pt x="88446" y="46083"/>
                  <a:pt x="91375" y="46083"/>
                </a:cubicBezTo>
                <a:cubicBezTo>
                  <a:pt x="94304" y="46083"/>
                  <a:pt x="96679" y="43709"/>
                  <a:pt x="96679" y="40780"/>
                </a:cubicBezTo>
                <a:cubicBezTo>
                  <a:pt x="96679" y="37850"/>
                  <a:pt x="94304" y="35476"/>
                  <a:pt x="91375" y="35476"/>
                </a:cubicBezTo>
                <a:close/>
                <a:moveTo>
                  <a:pt x="74803" y="23547"/>
                </a:moveTo>
                <a:lnTo>
                  <a:pt x="74803" y="34154"/>
                </a:lnTo>
                <a:lnTo>
                  <a:pt x="107947" y="34154"/>
                </a:lnTo>
                <a:lnTo>
                  <a:pt x="107947" y="23547"/>
                </a:lnTo>
                <a:close/>
                <a:moveTo>
                  <a:pt x="24171" y="12278"/>
                </a:moveTo>
                <a:lnTo>
                  <a:pt x="24171" y="23547"/>
                </a:lnTo>
                <a:lnTo>
                  <a:pt x="12903" y="23547"/>
                </a:lnTo>
                <a:lnTo>
                  <a:pt x="12903" y="34154"/>
                </a:lnTo>
                <a:lnTo>
                  <a:pt x="24171" y="34154"/>
                </a:lnTo>
                <a:lnTo>
                  <a:pt x="24171" y="45423"/>
                </a:lnTo>
                <a:lnTo>
                  <a:pt x="34779" y="45423"/>
                </a:lnTo>
                <a:lnTo>
                  <a:pt x="34779" y="34154"/>
                </a:lnTo>
                <a:lnTo>
                  <a:pt x="46047" y="34154"/>
                </a:lnTo>
                <a:lnTo>
                  <a:pt x="46047" y="23547"/>
                </a:lnTo>
                <a:lnTo>
                  <a:pt x="34779" y="23547"/>
                </a:lnTo>
                <a:lnTo>
                  <a:pt x="34779" y="12278"/>
                </a:lnTo>
                <a:close/>
                <a:moveTo>
                  <a:pt x="91375" y="11618"/>
                </a:moveTo>
                <a:cubicBezTo>
                  <a:pt x="88446" y="11618"/>
                  <a:pt x="86071" y="13992"/>
                  <a:pt x="86071" y="16922"/>
                </a:cubicBezTo>
                <a:cubicBezTo>
                  <a:pt x="86071" y="19851"/>
                  <a:pt x="88446" y="22225"/>
                  <a:pt x="91375" y="22225"/>
                </a:cubicBezTo>
                <a:cubicBezTo>
                  <a:pt x="94304" y="22225"/>
                  <a:pt x="96679" y="19851"/>
                  <a:pt x="96679" y="16922"/>
                </a:cubicBezTo>
                <a:cubicBezTo>
                  <a:pt x="96679" y="13992"/>
                  <a:pt x="94304" y="11618"/>
                  <a:pt x="91375" y="11618"/>
                </a:cubicBezTo>
                <a:close/>
                <a:moveTo>
                  <a:pt x="20000" y="0"/>
                </a:moveTo>
                <a:lnTo>
                  <a:pt x="99999" y="0"/>
                </a:lnTo>
                <a:cubicBezTo>
                  <a:pt x="111045" y="0"/>
                  <a:pt x="120000" y="8954"/>
                  <a:pt x="120000" y="20000"/>
                </a:cubicBezTo>
                <a:lnTo>
                  <a:pt x="120000" y="58666"/>
                </a:lnTo>
                <a:lnTo>
                  <a:pt x="61333" y="58666"/>
                </a:lnTo>
                <a:lnTo>
                  <a:pt x="61333" y="0"/>
                </a:lnTo>
                <a:lnTo>
                  <a:pt x="58666" y="0"/>
                </a:lnTo>
                <a:lnTo>
                  <a:pt x="58666" y="58666"/>
                </a:lnTo>
                <a:lnTo>
                  <a:pt x="0" y="58666"/>
                </a:lnTo>
                <a:lnTo>
                  <a:pt x="0" y="20000"/>
                </a:lnTo>
                <a:cubicBezTo>
                  <a:pt x="0" y="8954"/>
                  <a:pt x="8954" y="0"/>
                  <a:pt x="20000" y="0"/>
                </a:cubicBezTo>
                <a:close/>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338" name="Google Shape;338;p32"/>
          <p:cNvSpPr/>
          <p:nvPr/>
        </p:nvSpPr>
        <p:spPr>
          <a:xfrm rot="2700000" flipH="1">
            <a:off x="7427913" y="3054534"/>
            <a:ext cx="192128" cy="770263"/>
          </a:xfrm>
          <a:custGeom>
            <a:avLst/>
            <a:gdLst/>
            <a:ahLst/>
            <a:cxnLst/>
            <a:rect l="l" t="t" r="r" b="b"/>
            <a:pathLst>
              <a:path w="120000" h="120000" extrusionOk="0">
                <a:moveTo>
                  <a:pt x="32145" y="108615"/>
                </a:moveTo>
                <a:lnTo>
                  <a:pt x="87853" y="108615"/>
                </a:lnTo>
                <a:lnTo>
                  <a:pt x="59999" y="120000"/>
                </a:lnTo>
                <a:close/>
                <a:moveTo>
                  <a:pt x="4936" y="85089"/>
                </a:moveTo>
                <a:cubicBezTo>
                  <a:pt x="17830" y="84991"/>
                  <a:pt x="28554" y="83488"/>
                  <a:pt x="31934" y="81452"/>
                </a:cubicBezTo>
                <a:cubicBezTo>
                  <a:pt x="35290" y="83578"/>
                  <a:pt x="46771" y="85117"/>
                  <a:pt x="60364" y="85117"/>
                </a:cubicBezTo>
                <a:cubicBezTo>
                  <a:pt x="73958" y="85117"/>
                  <a:pt x="85439" y="83578"/>
                  <a:pt x="88795" y="81452"/>
                </a:cubicBezTo>
                <a:cubicBezTo>
                  <a:pt x="92107" y="83449"/>
                  <a:pt x="102492" y="84934"/>
                  <a:pt x="115063" y="85077"/>
                </a:cubicBezTo>
                <a:lnTo>
                  <a:pt x="89988" y="105672"/>
                </a:lnTo>
                <a:lnTo>
                  <a:pt x="29995" y="105672"/>
                </a:lnTo>
                <a:close/>
                <a:moveTo>
                  <a:pt x="93725" y="16312"/>
                </a:moveTo>
                <a:lnTo>
                  <a:pt x="119999" y="16312"/>
                </a:lnTo>
                <a:lnTo>
                  <a:pt x="119999" y="82020"/>
                </a:lnTo>
                <a:cubicBezTo>
                  <a:pt x="119266" y="82070"/>
                  <a:pt x="118512" y="82079"/>
                  <a:pt x="117749" y="82079"/>
                </a:cubicBezTo>
                <a:cubicBezTo>
                  <a:pt x="104481" y="82079"/>
                  <a:pt x="93725" y="79273"/>
                  <a:pt x="93725" y="75812"/>
                </a:cubicBezTo>
                <a:close/>
                <a:moveTo>
                  <a:pt x="35976" y="16312"/>
                </a:moveTo>
                <a:lnTo>
                  <a:pt x="84023" y="16312"/>
                </a:lnTo>
                <a:lnTo>
                  <a:pt x="84023" y="76087"/>
                </a:lnTo>
                <a:cubicBezTo>
                  <a:pt x="84023" y="79397"/>
                  <a:pt x="73268" y="82079"/>
                  <a:pt x="60000" y="82079"/>
                </a:cubicBezTo>
                <a:cubicBezTo>
                  <a:pt x="46731" y="82079"/>
                  <a:pt x="35976" y="79397"/>
                  <a:pt x="35976" y="76087"/>
                </a:cubicBezTo>
                <a:close/>
                <a:moveTo>
                  <a:pt x="0" y="16312"/>
                </a:moveTo>
                <a:lnTo>
                  <a:pt x="26273" y="16312"/>
                </a:lnTo>
                <a:lnTo>
                  <a:pt x="26273" y="75812"/>
                </a:lnTo>
                <a:cubicBezTo>
                  <a:pt x="26273" y="79273"/>
                  <a:pt x="15518" y="82079"/>
                  <a:pt x="2250" y="82079"/>
                </a:cubicBezTo>
                <a:cubicBezTo>
                  <a:pt x="1487" y="82079"/>
                  <a:pt x="733" y="82070"/>
                  <a:pt x="0" y="82020"/>
                </a:cubicBezTo>
                <a:close/>
                <a:moveTo>
                  <a:pt x="8336" y="2079"/>
                </a:moveTo>
                <a:cubicBezTo>
                  <a:pt x="13486" y="794"/>
                  <a:pt x="20602" y="0"/>
                  <a:pt x="28461" y="0"/>
                </a:cubicBezTo>
                <a:lnTo>
                  <a:pt x="91538" y="0"/>
                </a:lnTo>
                <a:cubicBezTo>
                  <a:pt x="107257" y="0"/>
                  <a:pt x="120000" y="3178"/>
                  <a:pt x="120000" y="7099"/>
                </a:cubicBezTo>
                <a:cubicBezTo>
                  <a:pt x="120000" y="9465"/>
                  <a:pt x="119999" y="11832"/>
                  <a:pt x="119999" y="14198"/>
                </a:cubicBezTo>
                <a:lnTo>
                  <a:pt x="0" y="14198"/>
                </a:lnTo>
                <a:lnTo>
                  <a:pt x="0" y="7099"/>
                </a:lnTo>
                <a:cubicBezTo>
                  <a:pt x="0" y="5138"/>
                  <a:pt x="3185" y="3364"/>
                  <a:pt x="8336" y="2079"/>
                </a:cubicBezTo>
                <a:close/>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grpSp>
        <p:nvGrpSpPr>
          <p:cNvPr id="6" name="Google Shape;339;p32"/>
          <p:cNvGrpSpPr/>
          <p:nvPr/>
        </p:nvGrpSpPr>
        <p:grpSpPr>
          <a:xfrm>
            <a:off x="734228" y="1108364"/>
            <a:ext cx="3168352" cy="2160697"/>
            <a:chOff x="2551706" y="4283314"/>
            <a:chExt cx="1480091" cy="1292662"/>
          </a:xfrm>
        </p:grpSpPr>
        <p:sp>
          <p:nvSpPr>
            <p:cNvPr id="340" name="Google Shape;340;p32"/>
            <p:cNvSpPr txBox="1"/>
            <p:nvPr/>
          </p:nvSpPr>
          <p:spPr>
            <a:xfrm>
              <a:off x="2551706" y="4560313"/>
              <a:ext cx="1480091" cy="1015663"/>
            </a:xfrm>
            <a:prstGeom prst="rect">
              <a:avLst/>
            </a:prstGeom>
            <a:noFill/>
            <a:ln>
              <a:noFill/>
            </a:ln>
          </p:spPr>
          <p:txBody>
            <a:bodyPr spcFirstLastPara="1" wrap="square" lIns="91425" tIns="45700" rIns="91425" bIns="45700" anchor="t" anchorCtr="0">
              <a:noAutofit/>
            </a:bodyPr>
            <a:lstStyle/>
            <a:p>
              <a:pPr algn="ctr"/>
              <a:r>
                <a:rPr lang="uz-Cyrl-UZ" sz="2800" dirty="0" smtClean="0">
                  <a:solidFill>
                    <a:srgbClr val="595959"/>
                  </a:solidFill>
                  <a:latin typeface="Arial"/>
                  <a:ea typeface="Arial"/>
                  <a:cs typeface="Arial"/>
                  <a:sym typeface="Arial"/>
                </a:rPr>
                <a:t>Болаларнинг</a:t>
              </a:r>
              <a:r>
                <a:rPr lang="uz-Cyrl-UZ" dirty="0" smtClean="0">
                  <a:solidFill>
                    <a:srgbClr val="595959"/>
                  </a:solidFill>
                  <a:latin typeface="Arial"/>
                  <a:ea typeface="Arial"/>
                  <a:cs typeface="Arial"/>
                  <a:sym typeface="Arial"/>
                </a:rPr>
                <a:t> муаммолари бўйича махсус ташкил этилган мактаб-интернатлари, мактаблар.</a:t>
              </a:r>
              <a:endParaRPr dirty="0">
                <a:solidFill>
                  <a:srgbClr val="595959"/>
                </a:solidFill>
                <a:latin typeface="Arial"/>
                <a:ea typeface="Arial"/>
                <a:cs typeface="Arial"/>
                <a:sym typeface="Arial"/>
              </a:endParaRPr>
            </a:p>
          </p:txBody>
        </p:sp>
        <p:sp>
          <p:nvSpPr>
            <p:cNvPr id="341" name="Google Shape;341;p32"/>
            <p:cNvSpPr txBox="1"/>
            <p:nvPr/>
          </p:nvSpPr>
          <p:spPr>
            <a:xfrm>
              <a:off x="2551706" y="4283314"/>
              <a:ext cx="1480091" cy="276999"/>
            </a:xfrm>
            <a:prstGeom prst="rect">
              <a:avLst/>
            </a:prstGeom>
            <a:solidFill>
              <a:srgbClr val="FFFF00"/>
            </a:solidFill>
            <a:ln>
              <a:noFill/>
            </a:ln>
          </p:spPr>
          <p:txBody>
            <a:bodyPr spcFirstLastPara="1" wrap="square" lIns="91425" tIns="45700" rIns="91425" bIns="45700" anchor="t" anchorCtr="0">
              <a:noAutofit/>
            </a:bodyPr>
            <a:lstStyle/>
            <a:p>
              <a:r>
                <a:rPr lang="uz-Cyrl-UZ" sz="2400" b="1" dirty="0" smtClean="0">
                  <a:solidFill>
                    <a:srgbClr val="595959"/>
                  </a:solidFill>
                  <a:latin typeface="Arial"/>
                  <a:ea typeface="Arial"/>
                  <a:cs typeface="Arial"/>
                  <a:sym typeface="Arial"/>
                </a:rPr>
                <a:t>Махсус таълим</a:t>
              </a:r>
              <a:endParaRPr sz="2400" b="1" dirty="0">
                <a:solidFill>
                  <a:srgbClr val="595959"/>
                </a:solidFill>
                <a:latin typeface="Arial"/>
                <a:ea typeface="Arial"/>
                <a:cs typeface="Arial"/>
                <a:sym typeface="Arial"/>
              </a:endParaRPr>
            </a:p>
          </p:txBody>
        </p:sp>
      </p:grpSp>
      <p:grpSp>
        <p:nvGrpSpPr>
          <p:cNvPr id="7" name="Google Shape;342;p32"/>
          <p:cNvGrpSpPr/>
          <p:nvPr/>
        </p:nvGrpSpPr>
        <p:grpSpPr>
          <a:xfrm>
            <a:off x="623392" y="3269062"/>
            <a:ext cx="3168352" cy="2660566"/>
            <a:chOff x="2551706" y="4283314"/>
            <a:chExt cx="1480091" cy="1107836"/>
          </a:xfrm>
        </p:grpSpPr>
        <p:sp>
          <p:nvSpPr>
            <p:cNvPr id="343" name="Google Shape;343;p32"/>
            <p:cNvSpPr txBox="1"/>
            <p:nvPr/>
          </p:nvSpPr>
          <p:spPr>
            <a:xfrm>
              <a:off x="2551706" y="4832661"/>
              <a:ext cx="1480091" cy="558489"/>
            </a:xfrm>
            <a:prstGeom prst="rect">
              <a:avLst/>
            </a:prstGeom>
            <a:noFill/>
            <a:ln>
              <a:noFill/>
            </a:ln>
          </p:spPr>
          <p:txBody>
            <a:bodyPr spcFirstLastPara="1" wrap="square" lIns="91425" tIns="45700" rIns="91425" bIns="45700" anchor="t" anchorCtr="0">
              <a:noAutofit/>
            </a:bodyPr>
            <a:lstStyle/>
            <a:p>
              <a:pPr algn="ctr"/>
              <a:r>
                <a:rPr lang="uz-Cyrl-UZ" sz="1600" dirty="0" smtClean="0">
                  <a:solidFill>
                    <a:srgbClr val="595959"/>
                  </a:solidFill>
                  <a:latin typeface="Arial"/>
                  <a:ea typeface="Arial"/>
                  <a:cs typeface="Arial"/>
                  <a:sym typeface="Arial"/>
                </a:rPr>
                <a:t>Таълим муассасаларида ўқиш имкониятига эга бўлмаган болалар учун оилада ташкил этилувчи таълим. </a:t>
              </a:r>
              <a:endParaRPr sz="1600" dirty="0">
                <a:solidFill>
                  <a:srgbClr val="595959"/>
                </a:solidFill>
                <a:latin typeface="Arial"/>
                <a:ea typeface="Arial"/>
                <a:cs typeface="Arial"/>
                <a:sym typeface="Arial"/>
              </a:endParaRPr>
            </a:p>
          </p:txBody>
        </p:sp>
        <p:sp>
          <p:nvSpPr>
            <p:cNvPr id="344" name="Google Shape;344;p32"/>
            <p:cNvSpPr txBox="1"/>
            <p:nvPr/>
          </p:nvSpPr>
          <p:spPr>
            <a:xfrm>
              <a:off x="2551706" y="4283314"/>
              <a:ext cx="1480091" cy="408134"/>
            </a:xfrm>
            <a:prstGeom prst="rect">
              <a:avLst/>
            </a:prstGeom>
            <a:solidFill>
              <a:srgbClr val="FFFF00"/>
            </a:solidFill>
            <a:ln>
              <a:noFill/>
            </a:ln>
          </p:spPr>
          <p:txBody>
            <a:bodyPr spcFirstLastPara="1" wrap="square" lIns="91425" tIns="45700" rIns="91425" bIns="45700" anchor="t" anchorCtr="0">
              <a:noAutofit/>
            </a:bodyPr>
            <a:lstStyle/>
            <a:p>
              <a:r>
                <a:rPr lang="uz-Cyrl-UZ" sz="2400" b="1" dirty="0" smtClean="0">
                  <a:solidFill>
                    <a:srgbClr val="595959"/>
                  </a:solidFill>
                  <a:latin typeface="Arial"/>
                  <a:ea typeface="Arial"/>
                  <a:cs typeface="Arial"/>
                  <a:sym typeface="Arial"/>
                </a:rPr>
                <a:t>Уйдаги таълим</a:t>
              </a:r>
              <a:endParaRPr sz="2400" b="1" dirty="0">
                <a:solidFill>
                  <a:srgbClr val="595959"/>
                </a:solidFill>
                <a:latin typeface="Arial"/>
                <a:ea typeface="Arial"/>
                <a:cs typeface="Arial"/>
                <a:sym typeface="Arial"/>
              </a:endParaRPr>
            </a:p>
          </p:txBody>
        </p:sp>
      </p:grpSp>
      <p:grpSp>
        <p:nvGrpSpPr>
          <p:cNvPr id="8" name="Google Shape;345;p32"/>
          <p:cNvGrpSpPr/>
          <p:nvPr/>
        </p:nvGrpSpPr>
        <p:grpSpPr>
          <a:xfrm>
            <a:off x="8275566" y="1571373"/>
            <a:ext cx="3293043" cy="991726"/>
            <a:chOff x="2506401" y="4510524"/>
            <a:chExt cx="1538340" cy="743794"/>
          </a:xfrm>
        </p:grpSpPr>
        <p:sp>
          <p:nvSpPr>
            <p:cNvPr id="346" name="Google Shape;346;p32"/>
            <p:cNvSpPr txBox="1"/>
            <p:nvPr/>
          </p:nvSpPr>
          <p:spPr>
            <a:xfrm>
              <a:off x="2551706" y="4560314"/>
              <a:ext cx="1480091" cy="694004"/>
            </a:xfrm>
            <a:prstGeom prst="rect">
              <a:avLst/>
            </a:prstGeom>
            <a:noFill/>
            <a:ln>
              <a:noFill/>
            </a:ln>
          </p:spPr>
          <p:txBody>
            <a:bodyPr spcFirstLastPara="1" wrap="square" lIns="91425" tIns="45700" rIns="91425" bIns="45700" anchor="t" anchorCtr="0">
              <a:noAutofit/>
            </a:bodyPr>
            <a:lstStyle/>
            <a:p>
              <a:pPr algn="r"/>
              <a:endParaRPr lang="uz-Cyrl-UZ" sz="1600" dirty="0" smtClean="0">
                <a:solidFill>
                  <a:srgbClr val="595959"/>
                </a:solidFill>
                <a:latin typeface="Arial"/>
                <a:ea typeface="Arial"/>
                <a:cs typeface="Arial"/>
                <a:sym typeface="Arial"/>
              </a:endParaRPr>
            </a:p>
            <a:p>
              <a:pPr algn="r"/>
              <a:endParaRPr lang="uz-Cyrl-UZ" sz="1600" dirty="0" smtClean="0">
                <a:solidFill>
                  <a:srgbClr val="595959"/>
                </a:solidFill>
                <a:latin typeface="Arial"/>
                <a:ea typeface="Arial"/>
                <a:cs typeface="Arial"/>
                <a:sym typeface="Arial"/>
              </a:endParaRPr>
            </a:p>
            <a:p>
              <a:pPr algn="r"/>
              <a:endParaRPr lang="uz-Cyrl-UZ" sz="1600" dirty="0" smtClean="0">
                <a:solidFill>
                  <a:srgbClr val="595959"/>
                </a:solidFill>
                <a:latin typeface="Arial"/>
                <a:ea typeface="Arial"/>
                <a:cs typeface="Arial"/>
                <a:sym typeface="Arial"/>
              </a:endParaRPr>
            </a:p>
            <a:p>
              <a:pPr algn="r"/>
              <a:r>
                <a:rPr lang="uz-Cyrl-UZ" sz="1600" dirty="0" smtClean="0">
                  <a:solidFill>
                    <a:srgbClr val="595959"/>
                  </a:solidFill>
                  <a:latin typeface="Arial"/>
                  <a:ea typeface="Arial"/>
                  <a:cs typeface="Arial"/>
                  <a:sym typeface="Arial"/>
                </a:rPr>
                <a:t>Умумтаълим муассасаларида ташкил этилувчи уйғун таълим.</a:t>
              </a:r>
              <a:endParaRPr sz="1600" dirty="0">
                <a:solidFill>
                  <a:srgbClr val="595959"/>
                </a:solidFill>
                <a:latin typeface="Arial"/>
                <a:ea typeface="Arial"/>
                <a:cs typeface="Arial"/>
                <a:sym typeface="Arial"/>
              </a:endParaRPr>
            </a:p>
          </p:txBody>
        </p:sp>
        <p:sp>
          <p:nvSpPr>
            <p:cNvPr id="347" name="Google Shape;347;p32"/>
            <p:cNvSpPr txBox="1"/>
            <p:nvPr/>
          </p:nvSpPr>
          <p:spPr>
            <a:xfrm>
              <a:off x="2506401" y="4510524"/>
              <a:ext cx="1538340" cy="434252"/>
            </a:xfrm>
            <a:prstGeom prst="rect">
              <a:avLst/>
            </a:prstGeom>
            <a:solidFill>
              <a:srgbClr val="FFFF00"/>
            </a:solidFill>
            <a:ln>
              <a:noFill/>
            </a:ln>
          </p:spPr>
          <p:txBody>
            <a:bodyPr spcFirstLastPara="1" wrap="square" lIns="91425" tIns="45700" rIns="91425" bIns="45700" anchor="t" anchorCtr="0">
              <a:noAutofit/>
            </a:bodyPr>
            <a:lstStyle/>
            <a:p>
              <a:pPr algn="r"/>
              <a:r>
                <a:rPr lang="uz-Cyrl-UZ" sz="2000" b="1" dirty="0" smtClean="0">
                  <a:solidFill>
                    <a:srgbClr val="595959"/>
                  </a:solidFill>
                  <a:latin typeface="Arial"/>
                  <a:ea typeface="Arial"/>
                  <a:cs typeface="Arial"/>
                  <a:sym typeface="Arial"/>
                </a:rPr>
                <a:t>Инклюзив</a:t>
              </a:r>
              <a:r>
                <a:rPr lang="uz-Cyrl-UZ" sz="1600" b="1" dirty="0" smtClean="0">
                  <a:solidFill>
                    <a:srgbClr val="595959"/>
                  </a:solidFill>
                  <a:latin typeface="Arial"/>
                  <a:ea typeface="Arial"/>
                  <a:cs typeface="Arial"/>
                  <a:sym typeface="Arial"/>
                </a:rPr>
                <a:t> , интеграцион  таълим</a:t>
              </a:r>
              <a:endParaRPr sz="1600" b="1" dirty="0">
                <a:solidFill>
                  <a:srgbClr val="595959"/>
                </a:solidFill>
                <a:latin typeface="Arial"/>
                <a:ea typeface="Arial"/>
                <a:cs typeface="Arial"/>
                <a:sym typeface="Arial"/>
              </a:endParaRPr>
            </a:p>
          </p:txBody>
        </p:sp>
      </p:grpSp>
      <p:grpSp>
        <p:nvGrpSpPr>
          <p:cNvPr id="9" name="Google Shape;348;p32"/>
          <p:cNvGrpSpPr/>
          <p:nvPr/>
        </p:nvGrpSpPr>
        <p:grpSpPr>
          <a:xfrm>
            <a:off x="8400256" y="3906606"/>
            <a:ext cx="3168352" cy="1723549"/>
            <a:chOff x="2551706" y="4283314"/>
            <a:chExt cx="1480091" cy="1292662"/>
          </a:xfrm>
        </p:grpSpPr>
        <p:sp>
          <p:nvSpPr>
            <p:cNvPr id="349" name="Google Shape;349;p32"/>
            <p:cNvSpPr txBox="1"/>
            <p:nvPr/>
          </p:nvSpPr>
          <p:spPr>
            <a:xfrm>
              <a:off x="2551706" y="4560313"/>
              <a:ext cx="1480091" cy="1015663"/>
            </a:xfrm>
            <a:prstGeom prst="rect">
              <a:avLst/>
            </a:prstGeom>
            <a:noFill/>
            <a:ln>
              <a:noFill/>
            </a:ln>
          </p:spPr>
          <p:txBody>
            <a:bodyPr spcFirstLastPara="1" wrap="square" lIns="91425" tIns="45700" rIns="91425" bIns="45700" anchor="t" anchorCtr="0">
              <a:noAutofit/>
            </a:bodyPr>
            <a:lstStyle/>
            <a:p>
              <a:pPr algn="r"/>
              <a:r>
                <a:rPr lang="uz-Cyrl-UZ" sz="1600" dirty="0" smtClean="0">
                  <a:solidFill>
                    <a:srgbClr val="595959"/>
                  </a:solidFill>
                  <a:latin typeface="Arial"/>
                  <a:ea typeface="Arial"/>
                  <a:cs typeface="Arial"/>
                  <a:sym typeface="Arial"/>
                </a:rPr>
                <a:t>Ривожланишида оғир нуқсонларга эга болалар учун </a:t>
              </a:r>
              <a:r>
                <a:rPr lang="uz-Cyrl-UZ" sz="1600" dirty="0" smtClean="0">
                  <a:solidFill>
                    <a:srgbClr val="595959"/>
                  </a:solidFill>
                  <a:ea typeface="Arial"/>
                  <a:cs typeface="Arial"/>
                  <a:sym typeface="Arial"/>
                </a:rPr>
                <a:t>интернат типида </a:t>
              </a:r>
              <a:r>
                <a:rPr lang="uz-Cyrl-UZ" sz="1600" dirty="0" smtClean="0">
                  <a:solidFill>
                    <a:srgbClr val="595959"/>
                  </a:solidFill>
                  <a:latin typeface="Arial"/>
                  <a:ea typeface="Arial"/>
                  <a:cs typeface="Arial"/>
                  <a:sym typeface="Arial"/>
                </a:rPr>
                <a:t>махсус ташкил этилувчи таълим.</a:t>
              </a:r>
              <a:endParaRPr sz="1600">
                <a:solidFill>
                  <a:srgbClr val="595959"/>
                </a:solidFill>
                <a:latin typeface="Arial"/>
                <a:ea typeface="Arial"/>
                <a:cs typeface="Arial"/>
                <a:sym typeface="Arial"/>
              </a:endParaRPr>
            </a:p>
          </p:txBody>
        </p:sp>
        <p:sp>
          <p:nvSpPr>
            <p:cNvPr id="350" name="Google Shape;350;p32"/>
            <p:cNvSpPr txBox="1"/>
            <p:nvPr/>
          </p:nvSpPr>
          <p:spPr>
            <a:xfrm>
              <a:off x="2551706" y="4283314"/>
              <a:ext cx="1480091" cy="276999"/>
            </a:xfrm>
            <a:prstGeom prst="rect">
              <a:avLst/>
            </a:prstGeom>
            <a:solidFill>
              <a:srgbClr val="FFFF00"/>
            </a:solidFill>
            <a:ln>
              <a:noFill/>
            </a:ln>
          </p:spPr>
          <p:txBody>
            <a:bodyPr spcFirstLastPara="1" wrap="square" lIns="91425" tIns="45700" rIns="91425" bIns="45700" anchor="t" anchorCtr="0">
              <a:noAutofit/>
            </a:bodyPr>
            <a:lstStyle/>
            <a:p>
              <a:pPr algn="r"/>
              <a:r>
                <a:rPr lang="uz-Cyrl-UZ" sz="1600" b="1" dirty="0" smtClean="0">
                  <a:solidFill>
                    <a:srgbClr val="595959"/>
                  </a:solidFill>
                  <a:latin typeface="Arial"/>
                  <a:ea typeface="Arial"/>
                  <a:cs typeface="Arial"/>
                  <a:sym typeface="Arial"/>
                </a:rPr>
                <a:t>Мурувват уйлари</a:t>
              </a:r>
              <a:endParaRPr sz="1600" b="1" dirty="0">
                <a:solidFill>
                  <a:srgbClr val="595959"/>
                </a:solidFill>
                <a:latin typeface="Arial"/>
                <a:ea typeface="Arial"/>
                <a:cs typeface="Arial"/>
                <a:sym typeface="Arial"/>
              </a:endParaRPr>
            </a:p>
          </p:txBody>
        </p:sp>
      </p:grpSp>
      <p:sp>
        <p:nvSpPr>
          <p:cNvPr id="351" name="Google Shape;351;p32"/>
          <p:cNvSpPr txBox="1">
            <a:spLocks noGrp="1"/>
          </p:cNvSpPr>
          <p:nvPr>
            <p:ph type="title"/>
          </p:nvPr>
        </p:nvSpPr>
        <p:spPr>
          <a:xfrm>
            <a:off x="-67" y="181567"/>
            <a:ext cx="12192000" cy="635851"/>
          </a:xfrm>
          <a:prstGeom prst="rect">
            <a:avLst/>
          </a:prstGeom>
        </p:spPr>
        <p:txBody>
          <a:bodyPr spcFirstLastPara="1" wrap="square" lIns="121897" tIns="121897" rIns="121897" bIns="121897" anchor="ctr" anchorCtr="0">
            <a:noAutofit/>
          </a:bodyPr>
          <a:lstStyle/>
          <a:p>
            <a:pPr>
              <a:buClr>
                <a:srgbClr val="EC771B"/>
              </a:buClr>
            </a:pPr>
            <a:r>
              <a:rPr lang="uz-Cyrl-UZ" sz="2800" dirty="0" smtClean="0"/>
              <a:t>Имконияти чекланган болалар учун ташкил этилган таълим турлари</a:t>
            </a:r>
            <a:endParaRPr sz="2800"/>
          </a:p>
        </p:txBody>
      </p:sp>
      <p:grpSp>
        <p:nvGrpSpPr>
          <p:cNvPr id="35" name="Google Shape;339;p32"/>
          <p:cNvGrpSpPr/>
          <p:nvPr/>
        </p:nvGrpSpPr>
        <p:grpSpPr>
          <a:xfrm>
            <a:off x="4045527" y="858982"/>
            <a:ext cx="4359780" cy="928255"/>
            <a:chOff x="2551706" y="4283316"/>
            <a:chExt cx="1480091" cy="1292660"/>
          </a:xfrm>
        </p:grpSpPr>
        <p:sp>
          <p:nvSpPr>
            <p:cNvPr id="36" name="Google Shape;340;p32"/>
            <p:cNvSpPr txBox="1"/>
            <p:nvPr/>
          </p:nvSpPr>
          <p:spPr>
            <a:xfrm>
              <a:off x="2551706" y="4560313"/>
              <a:ext cx="1480091" cy="1015663"/>
            </a:xfrm>
            <a:prstGeom prst="rect">
              <a:avLst/>
            </a:prstGeom>
            <a:noFill/>
            <a:ln>
              <a:noFill/>
            </a:ln>
          </p:spPr>
          <p:txBody>
            <a:bodyPr spcFirstLastPara="1" wrap="square" lIns="91425" tIns="45700" rIns="91425" bIns="45700" anchor="t" anchorCtr="0">
              <a:noAutofit/>
            </a:bodyPr>
            <a:lstStyle/>
            <a:p>
              <a:pPr algn="ctr"/>
              <a:endParaRPr sz="1600">
                <a:solidFill>
                  <a:srgbClr val="595959"/>
                </a:solidFill>
                <a:latin typeface="Arial"/>
                <a:ea typeface="Arial"/>
                <a:cs typeface="Arial"/>
                <a:sym typeface="Arial"/>
              </a:endParaRPr>
            </a:p>
          </p:txBody>
        </p:sp>
        <p:sp>
          <p:nvSpPr>
            <p:cNvPr id="37" name="Google Shape;341;p32"/>
            <p:cNvSpPr txBox="1"/>
            <p:nvPr/>
          </p:nvSpPr>
          <p:spPr>
            <a:xfrm>
              <a:off x="2551706" y="4283316"/>
              <a:ext cx="1480091" cy="992052"/>
            </a:xfrm>
            <a:prstGeom prst="rect">
              <a:avLst/>
            </a:prstGeom>
            <a:solidFill>
              <a:srgbClr val="FFFF00"/>
            </a:solidFill>
            <a:ln>
              <a:noFill/>
            </a:ln>
          </p:spPr>
          <p:txBody>
            <a:bodyPr spcFirstLastPara="1" wrap="square" lIns="91425" tIns="45700" rIns="91425" bIns="45700" anchor="t" anchorCtr="0">
              <a:noAutofit/>
            </a:bodyPr>
            <a:lstStyle/>
            <a:p>
              <a:pPr algn="ctr"/>
              <a:r>
                <a:rPr lang="uz-Cyrl-UZ" b="1" dirty="0" smtClean="0">
                  <a:solidFill>
                    <a:srgbClr val="595959"/>
                  </a:solidFill>
                  <a:latin typeface="Arial"/>
                  <a:ea typeface="Arial"/>
                  <a:cs typeface="Arial"/>
                  <a:sym typeface="Arial"/>
                </a:rPr>
                <a:t>Санатория туридаги мактаб-интернатида</a:t>
              </a:r>
              <a:endParaRPr b="1" dirty="0">
                <a:solidFill>
                  <a:srgbClr val="595959"/>
                </a:solidFill>
                <a:latin typeface="Arial"/>
                <a:ea typeface="Arial"/>
                <a:cs typeface="Arial"/>
                <a:sym typeface="Arial"/>
              </a:endParaRPr>
            </a:p>
          </p:txBody>
        </p:sp>
      </p:grpSp>
      <p:grpSp>
        <p:nvGrpSpPr>
          <p:cNvPr id="38" name="Google Shape;342;p32"/>
          <p:cNvGrpSpPr/>
          <p:nvPr/>
        </p:nvGrpSpPr>
        <p:grpSpPr>
          <a:xfrm>
            <a:off x="4530373" y="5527963"/>
            <a:ext cx="3168352" cy="720437"/>
            <a:chOff x="2551706" y="4283314"/>
            <a:chExt cx="1480091" cy="1292662"/>
          </a:xfrm>
        </p:grpSpPr>
        <p:sp>
          <p:nvSpPr>
            <p:cNvPr id="39" name="Google Shape;343;p32"/>
            <p:cNvSpPr txBox="1"/>
            <p:nvPr/>
          </p:nvSpPr>
          <p:spPr>
            <a:xfrm>
              <a:off x="2551706" y="4560313"/>
              <a:ext cx="1480091" cy="1015663"/>
            </a:xfrm>
            <a:prstGeom prst="rect">
              <a:avLst/>
            </a:prstGeom>
            <a:noFill/>
            <a:ln>
              <a:noFill/>
            </a:ln>
          </p:spPr>
          <p:txBody>
            <a:bodyPr spcFirstLastPara="1" wrap="square" lIns="91425" tIns="45700" rIns="91425" bIns="45700" anchor="t" anchorCtr="0">
              <a:noAutofit/>
            </a:bodyPr>
            <a:lstStyle/>
            <a:p>
              <a:pPr algn="ctr"/>
              <a:endParaRPr sz="1600">
                <a:solidFill>
                  <a:srgbClr val="595959"/>
                </a:solidFill>
                <a:latin typeface="Arial"/>
                <a:ea typeface="Arial"/>
                <a:cs typeface="Arial"/>
                <a:sym typeface="Arial"/>
              </a:endParaRPr>
            </a:p>
          </p:txBody>
        </p:sp>
        <p:sp>
          <p:nvSpPr>
            <p:cNvPr id="40" name="Google Shape;344;p32"/>
            <p:cNvSpPr txBox="1"/>
            <p:nvPr/>
          </p:nvSpPr>
          <p:spPr>
            <a:xfrm>
              <a:off x="2551706" y="4283314"/>
              <a:ext cx="1480091" cy="276999"/>
            </a:xfrm>
            <a:prstGeom prst="rect">
              <a:avLst/>
            </a:prstGeom>
            <a:noFill/>
            <a:ln>
              <a:noFill/>
            </a:ln>
          </p:spPr>
          <p:txBody>
            <a:bodyPr spcFirstLastPara="1" wrap="square" lIns="91425" tIns="45700" rIns="91425" bIns="45700" anchor="t" anchorCtr="0">
              <a:noAutofit/>
            </a:bodyPr>
            <a:lstStyle/>
            <a:p>
              <a:endParaRPr sz="2400" b="1">
                <a:solidFill>
                  <a:srgbClr val="595959"/>
                </a:solidFill>
                <a:latin typeface="Arial"/>
                <a:ea typeface="Arial"/>
                <a:cs typeface="Arial"/>
                <a:sym typeface="Arial"/>
              </a:endParaRPr>
            </a:p>
          </p:txBody>
        </p:sp>
      </p:grpSp>
      <p:sp>
        <p:nvSpPr>
          <p:cNvPr id="41" name="Прямоугольник 40"/>
          <p:cNvSpPr/>
          <p:nvPr/>
        </p:nvSpPr>
        <p:spPr>
          <a:xfrm>
            <a:off x="3791744" y="5336417"/>
            <a:ext cx="4613564" cy="646331"/>
          </a:xfrm>
          <a:prstGeom prst="rect">
            <a:avLst/>
          </a:prstGeom>
          <a:solidFill>
            <a:srgbClr val="FFFF00"/>
          </a:solidFill>
        </p:spPr>
        <p:txBody>
          <a:bodyPr wrap="square">
            <a:spAutoFit/>
          </a:bodyPr>
          <a:lstStyle/>
          <a:p>
            <a:pPr algn="ctr"/>
            <a:r>
              <a:rPr lang="ru-RU" b="1" dirty="0" err="1" smtClean="0">
                <a:latin typeface="Times New Roman" pitchFamily="18" charset="0"/>
                <a:cs typeface="Times New Roman" pitchFamily="18" charset="0"/>
              </a:rPr>
              <a:t>Даволаш-профилактика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муассасаларида</a:t>
            </a: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 стационар </a:t>
            </a:r>
            <a:r>
              <a:rPr lang="ru-RU" b="1" dirty="0" err="1" smtClean="0">
                <a:latin typeface="Times New Roman" pitchFamily="18" charset="0"/>
                <a:cs typeface="Times New Roman" pitchFamily="18" charset="0"/>
              </a:rPr>
              <a:t>шароитда</a:t>
            </a:r>
            <a:r>
              <a:rPr lang="ru-RU" b="1"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низ 3">
            <a:extLst/>
          </p:cNvPr>
          <p:cNvSpPr/>
          <p:nvPr/>
        </p:nvSpPr>
        <p:spPr>
          <a:xfrm rot="15537450">
            <a:off x="3214688" y="1636713"/>
            <a:ext cx="352425"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z-Cyrl-UZ" altLang="ru-RU" dirty="0">
              <a:solidFill>
                <a:schemeClr val="tx2"/>
              </a:solidFill>
              <a:latin typeface="Arial" pitchFamily="34" charset="0"/>
              <a:cs typeface="Arial" pitchFamily="34" charset="0"/>
            </a:endParaRPr>
          </a:p>
          <a:p>
            <a:pPr algn="ctr">
              <a:defRPr/>
            </a:pPr>
            <a:endParaRPr lang="ru-RU" dirty="0"/>
          </a:p>
        </p:txBody>
      </p:sp>
      <p:sp>
        <p:nvSpPr>
          <p:cNvPr id="5" name="Стрелка вниз 4">
            <a:extLst/>
          </p:cNvPr>
          <p:cNvSpPr/>
          <p:nvPr/>
        </p:nvSpPr>
        <p:spPr>
          <a:xfrm rot="15619265">
            <a:off x="6060811" y="1591998"/>
            <a:ext cx="360363" cy="865717"/>
          </a:xfrm>
          <a:prstGeom prst="downArrow">
            <a:avLst>
              <a:gd name="adj1" fmla="val 50000"/>
              <a:gd name="adj2" fmla="val 523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6" name="Стрелка вниз 5">
            <a:extLst/>
          </p:cNvPr>
          <p:cNvSpPr/>
          <p:nvPr/>
        </p:nvSpPr>
        <p:spPr>
          <a:xfrm>
            <a:off x="9552518" y="3789363"/>
            <a:ext cx="575733" cy="647700"/>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 name="Стрелка вниз 6">
            <a:extLst/>
          </p:cNvPr>
          <p:cNvSpPr/>
          <p:nvPr/>
        </p:nvSpPr>
        <p:spPr>
          <a:xfrm rot="1660643">
            <a:off x="9433984" y="5072063"/>
            <a:ext cx="550333"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8" name="Стрелка вниз 7">
            <a:extLst/>
          </p:cNvPr>
          <p:cNvSpPr/>
          <p:nvPr/>
        </p:nvSpPr>
        <p:spPr>
          <a:xfrm rot="379134">
            <a:off x="9694333" y="2441575"/>
            <a:ext cx="567267" cy="649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9" name="Стрелка вниз 8">
            <a:extLst/>
          </p:cNvPr>
          <p:cNvSpPr/>
          <p:nvPr/>
        </p:nvSpPr>
        <p:spPr>
          <a:xfrm rot="5400000">
            <a:off x="6887633" y="5734050"/>
            <a:ext cx="431800"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0" name="Стрелка вниз 9">
            <a:extLst/>
          </p:cNvPr>
          <p:cNvSpPr/>
          <p:nvPr/>
        </p:nvSpPr>
        <p:spPr>
          <a:xfrm rot="7098730">
            <a:off x="2549261" y="5614724"/>
            <a:ext cx="449263" cy="865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1" name="Стрелка вниз 10">
            <a:extLst/>
          </p:cNvPr>
          <p:cNvSpPr/>
          <p:nvPr/>
        </p:nvSpPr>
        <p:spPr>
          <a:xfrm rot="9769116">
            <a:off x="1507067" y="4484688"/>
            <a:ext cx="556684" cy="647700"/>
          </a:xfrm>
          <a:prstGeom prst="downArrow">
            <a:avLst>
              <a:gd name="adj1" fmla="val 50000"/>
              <a:gd name="adj2" fmla="val 462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2" name="Стрелка вниз 11">
            <a:extLst/>
          </p:cNvPr>
          <p:cNvSpPr/>
          <p:nvPr/>
        </p:nvSpPr>
        <p:spPr>
          <a:xfrm rot="11817842">
            <a:off x="1407585" y="3055938"/>
            <a:ext cx="664633"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3" name="Прямоугольник 12">
            <a:extLst/>
          </p:cNvPr>
          <p:cNvSpPr/>
          <p:nvPr/>
        </p:nvSpPr>
        <p:spPr>
          <a:xfrm>
            <a:off x="4078818" y="1628775"/>
            <a:ext cx="1454149" cy="400050"/>
          </a:xfrm>
          <a:prstGeom prst="rect">
            <a:avLst/>
          </a:prstGeom>
        </p:spPr>
        <p:txBody>
          <a:bodyPr>
            <a:spAutoFit/>
          </a:bodyPr>
          <a:lstStyle/>
          <a:p>
            <a:pPr algn="ctr">
              <a:defRPr/>
            </a:pPr>
            <a:r>
              <a:rPr lang="uz-Cyrl-UZ" sz="2000" dirty="0" smtClean="0">
                <a:solidFill>
                  <a:schemeClr val="accent2"/>
                </a:solidFill>
                <a:latin typeface="Arial" pitchFamily="34" charset="0"/>
                <a:cs typeface="+mn-cs"/>
              </a:rPr>
              <a:t>Ота-она</a:t>
            </a:r>
            <a:endParaRPr lang="ru-RU" sz="2000" dirty="0">
              <a:solidFill>
                <a:schemeClr val="accent2"/>
              </a:solidFill>
              <a:latin typeface="Georgia"/>
              <a:cs typeface="+mn-cs"/>
            </a:endParaRPr>
          </a:p>
        </p:txBody>
      </p:sp>
      <p:sp>
        <p:nvSpPr>
          <p:cNvPr id="14350" name="Прямоугольник 13"/>
          <p:cNvSpPr>
            <a:spLocks noChangeArrowheads="1"/>
          </p:cNvSpPr>
          <p:nvPr/>
        </p:nvSpPr>
        <p:spPr bwMode="auto">
          <a:xfrm>
            <a:off x="9072034" y="3284538"/>
            <a:ext cx="1215397" cy="400110"/>
          </a:xfrm>
          <a:prstGeom prst="rect">
            <a:avLst/>
          </a:prstGeom>
          <a:noFill/>
          <a:ln w="9525">
            <a:noFill/>
            <a:miter lim="800000"/>
            <a:headEnd/>
            <a:tailEnd/>
          </a:ln>
        </p:spPr>
        <p:txBody>
          <a:bodyPr wrap="none">
            <a:spAutoFit/>
          </a:bodyPr>
          <a:lstStyle/>
          <a:p>
            <a:r>
              <a:rPr lang="uz-Cyrl-UZ" altLang="ru-RU" sz="2000" dirty="0" smtClean="0">
                <a:solidFill>
                  <a:schemeClr val="accent2"/>
                </a:solidFill>
                <a:latin typeface="Arial" pitchFamily="34" charset="0"/>
              </a:rPr>
              <a:t>маҳалла</a:t>
            </a:r>
            <a:endParaRPr lang="ru-RU" altLang="ru-RU" sz="2000" dirty="0">
              <a:solidFill>
                <a:schemeClr val="accent2"/>
              </a:solidFill>
            </a:endParaRPr>
          </a:p>
        </p:txBody>
      </p:sp>
      <p:sp>
        <p:nvSpPr>
          <p:cNvPr id="14351" name="Прямоугольник 14"/>
          <p:cNvSpPr>
            <a:spLocks noChangeArrowheads="1"/>
          </p:cNvSpPr>
          <p:nvPr/>
        </p:nvSpPr>
        <p:spPr bwMode="auto">
          <a:xfrm>
            <a:off x="7823201" y="5876925"/>
            <a:ext cx="1650773" cy="400110"/>
          </a:xfrm>
          <a:prstGeom prst="rect">
            <a:avLst/>
          </a:prstGeom>
          <a:noFill/>
          <a:ln w="9525">
            <a:noFill/>
            <a:miter lim="800000"/>
            <a:headEnd/>
            <a:tailEnd/>
          </a:ln>
        </p:spPr>
        <p:txBody>
          <a:bodyPr wrap="none">
            <a:spAutoFit/>
          </a:bodyPr>
          <a:lstStyle/>
          <a:p>
            <a:r>
              <a:rPr lang="uz-Cyrl-UZ" altLang="ru-RU" sz="2000" dirty="0" smtClean="0">
                <a:solidFill>
                  <a:schemeClr val="accent2"/>
                </a:solidFill>
                <a:latin typeface="Arial" pitchFamily="34" charset="0"/>
              </a:rPr>
              <a:t>ўқитувчилар</a:t>
            </a:r>
            <a:endParaRPr lang="ru-RU" altLang="ru-RU" sz="2000" dirty="0">
              <a:solidFill>
                <a:schemeClr val="accent2"/>
              </a:solidFill>
            </a:endParaRPr>
          </a:p>
        </p:txBody>
      </p:sp>
      <p:sp>
        <p:nvSpPr>
          <p:cNvPr id="14352" name="Прямоугольник 15"/>
          <p:cNvSpPr>
            <a:spLocks noChangeArrowheads="1"/>
          </p:cNvSpPr>
          <p:nvPr/>
        </p:nvSpPr>
        <p:spPr bwMode="auto">
          <a:xfrm>
            <a:off x="6959600" y="1557339"/>
            <a:ext cx="3361267" cy="1015663"/>
          </a:xfrm>
          <a:prstGeom prst="rect">
            <a:avLst/>
          </a:prstGeom>
          <a:noFill/>
          <a:ln w="9525">
            <a:noFill/>
            <a:miter lim="800000"/>
            <a:headEnd/>
            <a:tailEnd/>
          </a:ln>
        </p:spPr>
        <p:txBody>
          <a:bodyPr>
            <a:spAutoFit/>
          </a:bodyPr>
          <a:lstStyle/>
          <a:p>
            <a:pPr algn="ctr"/>
            <a:r>
              <a:rPr lang="uz-Cyrl-UZ" altLang="ru-RU" sz="2000" dirty="0" smtClean="0">
                <a:solidFill>
                  <a:schemeClr val="accent2"/>
                </a:solidFill>
                <a:latin typeface="Arial" pitchFamily="34" charset="0"/>
              </a:rPr>
              <a:t>УЎТМнинг оддий ва имконияти чекланган ўқувчилари</a:t>
            </a:r>
            <a:endParaRPr lang="ru-RU" altLang="ru-RU" sz="2000" dirty="0">
              <a:solidFill>
                <a:schemeClr val="accent2"/>
              </a:solidFill>
            </a:endParaRPr>
          </a:p>
        </p:txBody>
      </p:sp>
      <p:sp>
        <p:nvSpPr>
          <p:cNvPr id="14353" name="Прямоугольник 16"/>
          <p:cNvSpPr>
            <a:spLocks noChangeArrowheads="1"/>
          </p:cNvSpPr>
          <p:nvPr/>
        </p:nvSpPr>
        <p:spPr bwMode="auto">
          <a:xfrm>
            <a:off x="8688918" y="4581525"/>
            <a:ext cx="2643716" cy="400050"/>
          </a:xfrm>
          <a:prstGeom prst="rect">
            <a:avLst/>
          </a:prstGeom>
          <a:noFill/>
          <a:ln w="9525">
            <a:noFill/>
            <a:miter lim="800000"/>
            <a:headEnd/>
            <a:tailEnd/>
          </a:ln>
        </p:spPr>
        <p:txBody>
          <a:bodyPr>
            <a:spAutoFit/>
          </a:bodyPr>
          <a:lstStyle/>
          <a:p>
            <a:r>
              <a:rPr lang="uz-Cyrl-UZ" altLang="ru-RU" sz="2000" dirty="0" smtClean="0">
                <a:solidFill>
                  <a:schemeClr val="accent2"/>
                </a:solidFill>
              </a:rPr>
              <a:t>Тор мутахассислар</a:t>
            </a:r>
            <a:endParaRPr lang="ru-RU" altLang="ru-RU" sz="2000" dirty="0">
              <a:solidFill>
                <a:schemeClr val="accent2"/>
              </a:solidFill>
            </a:endParaRPr>
          </a:p>
        </p:txBody>
      </p:sp>
      <p:sp>
        <p:nvSpPr>
          <p:cNvPr id="14354" name="Прямоугольник 17"/>
          <p:cNvSpPr>
            <a:spLocks noChangeArrowheads="1"/>
          </p:cNvSpPr>
          <p:nvPr/>
        </p:nvSpPr>
        <p:spPr bwMode="auto">
          <a:xfrm>
            <a:off x="0" y="5229225"/>
            <a:ext cx="3361267" cy="707886"/>
          </a:xfrm>
          <a:prstGeom prst="rect">
            <a:avLst/>
          </a:prstGeom>
          <a:noFill/>
          <a:ln w="9525">
            <a:noFill/>
            <a:miter lim="800000"/>
            <a:headEnd/>
            <a:tailEnd/>
          </a:ln>
        </p:spPr>
        <p:txBody>
          <a:bodyPr>
            <a:spAutoFit/>
          </a:bodyPr>
          <a:lstStyle/>
          <a:p>
            <a:r>
              <a:rPr lang="uz-Cyrl-UZ" altLang="ru-RU" sz="2000" dirty="0" smtClean="0">
                <a:solidFill>
                  <a:srgbClr val="1F497D"/>
                </a:solidFill>
                <a:latin typeface="Arial" pitchFamily="34" charset="0"/>
              </a:rPr>
              <a:t>Худудий халқ таълими бўлим мутассаддилари</a:t>
            </a:r>
            <a:endParaRPr lang="ru-RU" altLang="ru-RU" sz="2000" dirty="0">
              <a:solidFill>
                <a:schemeClr val="accent2"/>
              </a:solidFill>
            </a:endParaRPr>
          </a:p>
        </p:txBody>
      </p:sp>
      <p:sp>
        <p:nvSpPr>
          <p:cNvPr id="14355" name="Прямоугольник 18"/>
          <p:cNvSpPr>
            <a:spLocks noChangeArrowheads="1"/>
          </p:cNvSpPr>
          <p:nvPr/>
        </p:nvSpPr>
        <p:spPr bwMode="auto">
          <a:xfrm>
            <a:off x="3600451" y="5439345"/>
            <a:ext cx="3048000" cy="1323439"/>
          </a:xfrm>
          <a:prstGeom prst="rect">
            <a:avLst/>
          </a:prstGeom>
          <a:noFill/>
          <a:ln w="9525">
            <a:noFill/>
            <a:miter lim="800000"/>
            <a:headEnd/>
            <a:tailEnd/>
          </a:ln>
        </p:spPr>
        <p:txBody>
          <a:bodyPr>
            <a:spAutoFit/>
          </a:bodyPr>
          <a:lstStyle/>
          <a:p>
            <a:pPr algn="ctr"/>
            <a:r>
              <a:rPr lang="uz-Cyrl-UZ" altLang="ru-RU" sz="2000" dirty="0" smtClean="0">
                <a:solidFill>
                  <a:schemeClr val="accent2"/>
                </a:solidFill>
                <a:latin typeface="Arial" pitchFamily="34" charset="0"/>
              </a:rPr>
              <a:t>Тиббий-педагогик-психологик комиссия таркибидаги мутахассислар</a:t>
            </a:r>
            <a:endParaRPr lang="ru-RU" altLang="ru-RU" sz="2000" dirty="0">
              <a:solidFill>
                <a:schemeClr val="accent2"/>
              </a:solidFill>
              <a:latin typeface="Arial" pitchFamily="34" charset="0"/>
            </a:endParaRPr>
          </a:p>
        </p:txBody>
      </p:sp>
      <p:sp>
        <p:nvSpPr>
          <p:cNvPr id="14356" name="Прямоугольник 19"/>
          <p:cNvSpPr>
            <a:spLocks noChangeArrowheads="1"/>
          </p:cNvSpPr>
          <p:nvPr/>
        </p:nvSpPr>
        <p:spPr bwMode="auto">
          <a:xfrm>
            <a:off x="431800" y="3644900"/>
            <a:ext cx="3048000" cy="707886"/>
          </a:xfrm>
          <a:prstGeom prst="rect">
            <a:avLst/>
          </a:prstGeom>
          <a:noFill/>
          <a:ln w="9525">
            <a:noFill/>
            <a:miter lim="800000"/>
            <a:headEnd/>
            <a:tailEnd/>
          </a:ln>
        </p:spPr>
        <p:txBody>
          <a:bodyPr>
            <a:spAutoFit/>
          </a:bodyPr>
          <a:lstStyle/>
          <a:p>
            <a:pPr algn="ctr"/>
            <a:r>
              <a:rPr lang="uz-Cyrl-UZ" altLang="ru-RU" sz="2000" dirty="0" smtClean="0">
                <a:solidFill>
                  <a:schemeClr val="accent2"/>
                </a:solidFill>
                <a:latin typeface="Arial" pitchFamily="34" charset="0"/>
              </a:rPr>
              <a:t>Соғлиқни сақлаш тизими ходимлари</a:t>
            </a:r>
            <a:endParaRPr lang="ru-RU" altLang="ru-RU" sz="2000" dirty="0">
              <a:solidFill>
                <a:schemeClr val="accent2"/>
              </a:solidFill>
            </a:endParaRPr>
          </a:p>
        </p:txBody>
      </p:sp>
      <p:sp>
        <p:nvSpPr>
          <p:cNvPr id="14357" name="Прямоугольник 20"/>
          <p:cNvSpPr>
            <a:spLocks noChangeArrowheads="1"/>
          </p:cNvSpPr>
          <p:nvPr/>
        </p:nvSpPr>
        <p:spPr bwMode="auto">
          <a:xfrm>
            <a:off x="334433" y="2276476"/>
            <a:ext cx="3048000" cy="707886"/>
          </a:xfrm>
          <a:prstGeom prst="rect">
            <a:avLst/>
          </a:prstGeom>
          <a:noFill/>
          <a:ln w="9525">
            <a:noFill/>
            <a:miter lim="800000"/>
            <a:headEnd/>
            <a:tailEnd/>
          </a:ln>
        </p:spPr>
        <p:txBody>
          <a:bodyPr>
            <a:spAutoFit/>
          </a:bodyPr>
          <a:lstStyle/>
          <a:p>
            <a:pPr algn="ctr"/>
            <a:r>
              <a:rPr lang="uz-Cyrl-UZ" altLang="ru-RU" sz="2000" dirty="0" smtClean="0">
                <a:solidFill>
                  <a:schemeClr val="accent2"/>
                </a:solidFill>
                <a:latin typeface="Arial" pitchFamily="34" charset="0"/>
              </a:rPr>
              <a:t>Нодавлат ва нотижорат ташкилотлар</a:t>
            </a:r>
            <a:endParaRPr lang="ru-RU" altLang="ru-RU" sz="2000" dirty="0">
              <a:solidFill>
                <a:schemeClr val="accent2"/>
              </a:solidFill>
            </a:endParaRPr>
          </a:p>
        </p:txBody>
      </p:sp>
      <p:grpSp>
        <p:nvGrpSpPr>
          <p:cNvPr id="24" name="Группа 23">
            <a:extLst>
              <a:ext uri="{FF2B5EF4-FFF2-40B4-BE49-F238E27FC236}">
                <a16:creationId xmlns:a16="http://schemas.microsoft.com/office/drawing/2014/main" id="{F26CD03B-2641-4866-BF4F-3E4EC5D51EA1}"/>
              </a:ext>
            </a:extLst>
          </p:cNvPr>
          <p:cNvGrpSpPr/>
          <p:nvPr/>
        </p:nvGrpSpPr>
        <p:grpSpPr>
          <a:xfrm>
            <a:off x="9679037" y="272758"/>
            <a:ext cx="1972636" cy="1334369"/>
            <a:chOff x="6803218" y="4295930"/>
            <a:chExt cx="755500" cy="500971"/>
          </a:xfrm>
        </p:grpSpPr>
        <p:sp>
          <p:nvSpPr>
            <p:cNvPr id="25" name="Прямоугольник: скругленные углы 1">
              <a:extLst>
                <a:ext uri="{FF2B5EF4-FFF2-40B4-BE49-F238E27FC236}">
                  <a16:creationId xmlns:a16="http://schemas.microsoft.com/office/drawing/2014/main" id="{7CFEC3C2-587C-4060-8740-94D449F90953}"/>
                </a:ext>
              </a:extLst>
            </p:cNvPr>
            <p:cNvSpPr/>
            <p:nvPr/>
          </p:nvSpPr>
          <p:spPr>
            <a:xfrm>
              <a:off x="6803218" y="4295930"/>
              <a:ext cx="755500" cy="500971"/>
            </a:xfrm>
            <a:prstGeom prst="roundRect">
              <a:avLst/>
            </a:prstGeom>
            <a:solidFill>
              <a:schemeClr val="bg1"/>
            </a:solidFill>
            <a:ln>
              <a:solidFill>
                <a:srgbClr val="0D7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6" descr="ÐÐ°ÑÑÐ¸Ð½ÐºÐ¸ Ð¿Ð¾ Ð·Ð°Ð¿ÑÐ¾ÑÑ disabled icon">
              <a:extLst>
                <a:ext uri="{FF2B5EF4-FFF2-40B4-BE49-F238E27FC236}">
                  <a16:creationId xmlns:a16="http://schemas.microsoft.com/office/drawing/2014/main" id="{297BCF2F-F847-4696-85EC-7CB075732A0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416" t="3551" r="5792" b="78933"/>
            <a:stretch/>
          </p:blipFill>
          <p:spPr bwMode="auto">
            <a:xfrm>
              <a:off x="6833257" y="4358873"/>
              <a:ext cx="299536" cy="372580"/>
            </a:xfrm>
            <a:prstGeom prst="roundRect">
              <a:avLst/>
            </a:prstGeom>
            <a:noFill/>
            <a:extLst>
              <a:ext uri="{909E8E84-426E-40DD-AFC4-6F175D3DCCD1}">
                <a14:hiddenFill xmlns:a14="http://schemas.microsoft.com/office/drawing/2010/main">
                  <a:solidFill>
                    <a:srgbClr val="FFFFFF"/>
                  </a:solidFill>
                </a14:hiddenFill>
              </a:ext>
            </a:extLst>
          </p:spPr>
        </p:pic>
        <p:pic>
          <p:nvPicPr>
            <p:cNvPr id="27" name="Picture 6" descr="ÐÐ°ÑÑÐ¸Ð½ÐºÐ¸ Ð¿Ð¾ Ð·Ð°Ð¿ÑÐ¾ÑÑ disabled icon">
              <a:extLst>
                <a:ext uri="{FF2B5EF4-FFF2-40B4-BE49-F238E27FC236}">
                  <a16:creationId xmlns:a16="http://schemas.microsoft.com/office/drawing/2014/main" id="{4469A1AC-FFB4-43BE-987A-4B0E9365D64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795" t="49113" r="28764" b="32732"/>
            <a:stretch/>
          </p:blipFill>
          <p:spPr bwMode="auto">
            <a:xfrm>
              <a:off x="7156200" y="4358873"/>
              <a:ext cx="344076" cy="372421"/>
            </a:xfrm>
            <a:prstGeom prst="roundRect">
              <a:avLst/>
            </a:prstGeom>
            <a:noFill/>
            <a:extLst>
              <a:ext uri="{909E8E84-426E-40DD-AFC4-6F175D3DCCD1}">
                <a14:hiddenFill xmlns:a14="http://schemas.microsoft.com/office/drawing/2010/main">
                  <a:solidFill>
                    <a:srgbClr val="FFFFFF"/>
                  </a:solidFill>
                </a14:hiddenFill>
              </a:ext>
            </a:extLst>
          </p:spPr>
        </p:pic>
      </p:grpSp>
      <p:grpSp>
        <p:nvGrpSpPr>
          <p:cNvPr id="28" name="Группа 27">
            <a:extLst>
              <a:ext uri="{FF2B5EF4-FFF2-40B4-BE49-F238E27FC236}">
                <a16:creationId xmlns:a16="http://schemas.microsoft.com/office/drawing/2014/main" id="{E8AFB99A-987D-4374-BBEE-134C0C8237E6}"/>
              </a:ext>
            </a:extLst>
          </p:cNvPr>
          <p:cNvGrpSpPr/>
          <p:nvPr/>
        </p:nvGrpSpPr>
        <p:grpSpPr>
          <a:xfrm>
            <a:off x="623455" y="415691"/>
            <a:ext cx="1925783" cy="1274563"/>
            <a:chOff x="587740" y="4903687"/>
            <a:chExt cx="450925" cy="404445"/>
          </a:xfrm>
        </p:grpSpPr>
        <p:sp>
          <p:nvSpPr>
            <p:cNvPr id="29" name="Прямоугольник: скругленные углы 98">
              <a:extLst>
                <a:ext uri="{FF2B5EF4-FFF2-40B4-BE49-F238E27FC236}">
                  <a16:creationId xmlns:a16="http://schemas.microsoft.com/office/drawing/2014/main" id="{A2E88DFF-C26B-4D39-89C6-6DCBEB726A7B}"/>
                </a:ext>
              </a:extLst>
            </p:cNvPr>
            <p:cNvSpPr/>
            <p:nvPr/>
          </p:nvSpPr>
          <p:spPr>
            <a:xfrm>
              <a:off x="587740" y="4903687"/>
              <a:ext cx="450925" cy="404445"/>
            </a:xfrm>
            <a:prstGeom prst="roundRect">
              <a:avLst/>
            </a:prstGeom>
            <a:solidFill>
              <a:schemeClr val="bg1"/>
            </a:solidFill>
            <a:ln>
              <a:solidFill>
                <a:srgbClr val="0D7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 name="Picture 6" descr="ÐÐ°ÑÑÐ¸Ð½ÐºÐ¸ Ð¿Ð¾ Ð·Ð°Ð¿ÑÐ¾ÑÑ disabled icon">
              <a:extLst>
                <a:ext uri="{FF2B5EF4-FFF2-40B4-BE49-F238E27FC236}">
                  <a16:creationId xmlns:a16="http://schemas.microsoft.com/office/drawing/2014/main" id="{7466E119-9FDF-400D-8DBF-46979A70F2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320" t="72314" r="53040" b="10242"/>
            <a:stretch/>
          </p:blipFill>
          <p:spPr bwMode="auto">
            <a:xfrm>
              <a:off x="621750" y="4927991"/>
              <a:ext cx="373236" cy="354496"/>
            </a:xfrm>
            <a:prstGeom prst="roundRect">
              <a:avLst/>
            </a:prstGeom>
            <a:noFill/>
            <a:extLst>
              <a:ext uri="{909E8E84-426E-40DD-AFC4-6F175D3DCCD1}">
                <a14:hiddenFill xmlns:a14="http://schemas.microsoft.com/office/drawing/2010/main">
                  <a:solidFill>
                    <a:srgbClr val="FFFFFF"/>
                  </a:solidFill>
                </a14:hiddenFill>
              </a:ext>
            </a:extLst>
          </p:spPr>
        </p:pic>
      </p:grpSp>
      <p:grpSp>
        <p:nvGrpSpPr>
          <p:cNvPr id="31" name="Группа 30">
            <a:extLst>
              <a:ext uri="{FF2B5EF4-FFF2-40B4-BE49-F238E27FC236}">
                <a16:creationId xmlns:a16="http://schemas.microsoft.com/office/drawing/2014/main" id="{902153AD-7243-4E87-9102-586D7F27D5BA}"/>
              </a:ext>
            </a:extLst>
          </p:cNvPr>
          <p:cNvGrpSpPr/>
          <p:nvPr/>
        </p:nvGrpSpPr>
        <p:grpSpPr>
          <a:xfrm>
            <a:off x="4821382" y="180165"/>
            <a:ext cx="1787236" cy="1371544"/>
            <a:chOff x="2687671" y="5582504"/>
            <a:chExt cx="450925" cy="404445"/>
          </a:xfrm>
        </p:grpSpPr>
        <p:sp>
          <p:nvSpPr>
            <p:cNvPr id="32" name="Прямоугольник: скругленные углы 95">
              <a:extLst>
                <a:ext uri="{FF2B5EF4-FFF2-40B4-BE49-F238E27FC236}">
                  <a16:creationId xmlns:a16="http://schemas.microsoft.com/office/drawing/2014/main" id="{BC30CEF9-2828-49BB-BF7B-3A474E197C28}"/>
                </a:ext>
              </a:extLst>
            </p:cNvPr>
            <p:cNvSpPr/>
            <p:nvPr/>
          </p:nvSpPr>
          <p:spPr>
            <a:xfrm>
              <a:off x="2687671" y="5582504"/>
              <a:ext cx="450925" cy="404445"/>
            </a:xfrm>
            <a:prstGeom prst="roundRect">
              <a:avLst/>
            </a:prstGeom>
            <a:solidFill>
              <a:schemeClr val="bg1"/>
            </a:solidFill>
            <a:ln>
              <a:solidFill>
                <a:srgbClr val="0D7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3" name="Группа 24">
              <a:extLst>
                <a:ext uri="{FF2B5EF4-FFF2-40B4-BE49-F238E27FC236}">
                  <a16:creationId xmlns:a16="http://schemas.microsoft.com/office/drawing/2014/main" id="{09784FC5-CFA4-4330-AD52-16BEE67AC82D}"/>
                </a:ext>
              </a:extLst>
            </p:cNvPr>
            <p:cNvGrpSpPr/>
            <p:nvPr/>
          </p:nvGrpSpPr>
          <p:grpSpPr>
            <a:xfrm>
              <a:off x="2746424" y="5608981"/>
              <a:ext cx="332180" cy="332180"/>
              <a:chOff x="3089090" y="7478007"/>
              <a:chExt cx="332180" cy="332180"/>
            </a:xfrm>
          </p:grpSpPr>
          <p:pic>
            <p:nvPicPr>
              <p:cNvPr id="34" name="Picture 4" descr="ÐÐ°ÑÑÐ¸Ð½ÐºÐ¸ Ð¿Ð¾ Ð·Ð°Ð¿ÑÐ¾ÑÑ children icon">
                <a:extLst>
                  <a:ext uri="{FF2B5EF4-FFF2-40B4-BE49-F238E27FC236}">
                    <a16:creationId xmlns:a16="http://schemas.microsoft.com/office/drawing/2014/main" id="{9BFF2C4C-BE9F-43C6-8EFF-9782A07F87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9090" y="7478007"/>
                <a:ext cx="332180" cy="332180"/>
              </a:xfrm>
              <a:prstGeom prst="roundRect">
                <a:avLst/>
              </a:prstGeom>
              <a:noFill/>
              <a:extLst>
                <a:ext uri="{909E8E84-426E-40DD-AFC4-6F175D3DCCD1}">
                  <a14:hiddenFill xmlns:a14="http://schemas.microsoft.com/office/drawing/2010/main">
                    <a:solidFill>
                      <a:srgbClr val="FFFFFF"/>
                    </a:solidFill>
                  </a14:hiddenFill>
                </a:ext>
              </a:extLst>
            </p:spPr>
          </p:pic>
          <p:pic>
            <p:nvPicPr>
              <p:cNvPr id="35" name="Picture 4" descr="ÐÐ°ÑÑÐ¸Ð½ÐºÐ¸ Ð¿Ð¾ Ð·Ð°Ð¿ÑÐ¾ÑÑ children icon">
                <a:extLst>
                  <a:ext uri="{FF2B5EF4-FFF2-40B4-BE49-F238E27FC236}">
                    <a16:creationId xmlns:a16="http://schemas.microsoft.com/office/drawing/2014/main" id="{8E943633-62EA-4F19-9C6B-DB7A04F1FE1C}"/>
                  </a:ext>
                </a:extLst>
              </p:cNvPr>
              <p:cNvPicPr>
                <a:picLocks noChangeAspect="1" noChangeArrowheads="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33509" r="32798"/>
              <a:stretch/>
            </p:blipFill>
            <p:spPr bwMode="auto">
              <a:xfrm>
                <a:off x="3200400" y="7478007"/>
                <a:ext cx="111919" cy="332180"/>
              </a:xfrm>
              <a:prstGeom prst="roundRect">
                <a:avLst/>
              </a:prstGeom>
              <a:noFill/>
              <a:extLst>
                <a:ext uri="{909E8E84-426E-40DD-AFC4-6F175D3DCCD1}">
                  <a14:hiddenFill xmlns:a14="http://schemas.microsoft.com/office/drawing/2010/main">
                    <a:solidFill>
                      <a:srgbClr val="FFFFFF"/>
                    </a:solidFill>
                  </a14:hiddenFill>
                </a:ext>
              </a:extLst>
            </p:spPr>
          </p:pic>
        </p:grpSp>
      </p:grpSp>
      <p:sp>
        <p:nvSpPr>
          <p:cNvPr id="37" name="6-конечная звезда 36"/>
          <p:cNvSpPr/>
          <p:nvPr/>
        </p:nvSpPr>
        <p:spPr>
          <a:xfrm>
            <a:off x="4003963" y="2396836"/>
            <a:ext cx="3408219" cy="2729346"/>
          </a:xfrm>
          <a:prstGeom prst="star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altLang="ru-RU" b="1" dirty="0" smtClean="0">
                <a:solidFill>
                  <a:schemeClr val="tx2"/>
                </a:solidFill>
                <a:latin typeface="Arial" pitchFamily="34" charset="0"/>
              </a:rPr>
              <a:t>Инклюзив таълим иштирокчилари</a:t>
            </a:r>
            <a:endParaRPr lang="ru-RU" altLang="ru-RU" b="1" dirty="0" smtClean="0">
              <a:solidFill>
                <a:schemeClr val="tx2"/>
              </a:solidFill>
              <a:latin typeface="Arial" pitchFamily="34" charset="0"/>
            </a:endParaRPr>
          </a:p>
          <a:p>
            <a:pPr algn="ct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31"/>
          <p:cNvSpPr/>
          <p:nvPr/>
        </p:nvSpPr>
        <p:spPr>
          <a:xfrm>
            <a:off x="7595460" y="2948332"/>
            <a:ext cx="1717909" cy="1440160"/>
          </a:xfrm>
          <a:custGeom>
            <a:avLst/>
            <a:gdLst/>
            <a:ahLst/>
            <a:cxnLst/>
            <a:rect l="l" t="t" r="r" b="b"/>
            <a:pathLst>
              <a:path w="120000" h="120000" extrusionOk="0">
                <a:moveTo>
                  <a:pt x="120000" y="95848"/>
                </a:moveTo>
                <a:lnTo>
                  <a:pt x="120000" y="96478"/>
                </a:lnTo>
                <a:lnTo>
                  <a:pt x="119534" y="96478"/>
                </a:lnTo>
                <a:cubicBezTo>
                  <a:pt x="119726" y="96302"/>
                  <a:pt x="119865" y="96077"/>
                  <a:pt x="120000" y="95848"/>
                </a:cubicBezTo>
                <a:close/>
                <a:moveTo>
                  <a:pt x="16020" y="0"/>
                </a:moveTo>
                <a:lnTo>
                  <a:pt x="102505" y="0"/>
                </a:lnTo>
                <a:cubicBezTo>
                  <a:pt x="111353" y="0"/>
                  <a:pt x="118525" y="8555"/>
                  <a:pt x="118525" y="19109"/>
                </a:cubicBezTo>
                <a:lnTo>
                  <a:pt x="118525" y="79838"/>
                </a:lnTo>
                <a:cubicBezTo>
                  <a:pt x="118525" y="90392"/>
                  <a:pt x="111353" y="98948"/>
                  <a:pt x="102505" y="98948"/>
                </a:cubicBezTo>
                <a:lnTo>
                  <a:pt x="62670" y="98948"/>
                </a:lnTo>
                <a:cubicBezTo>
                  <a:pt x="44370" y="113340"/>
                  <a:pt x="37011" y="115923"/>
                  <a:pt x="6709" y="120000"/>
                </a:cubicBezTo>
                <a:cubicBezTo>
                  <a:pt x="24389" y="108495"/>
                  <a:pt x="26345" y="109720"/>
                  <a:pt x="34453" y="98948"/>
                </a:cubicBezTo>
                <a:lnTo>
                  <a:pt x="16020" y="98948"/>
                </a:lnTo>
                <a:cubicBezTo>
                  <a:pt x="7172" y="98948"/>
                  <a:pt x="0" y="90392"/>
                  <a:pt x="0" y="79838"/>
                </a:cubicBezTo>
                <a:lnTo>
                  <a:pt x="0" y="19109"/>
                </a:lnTo>
                <a:cubicBezTo>
                  <a:pt x="0" y="8555"/>
                  <a:pt x="7172" y="0"/>
                  <a:pt x="16020" y="0"/>
                </a:cubicBezTo>
                <a:close/>
              </a:path>
            </a:pathLst>
          </a:custGeom>
          <a:solidFill>
            <a:srgbClr val="EC771B"/>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294" name="Google Shape;294;p31"/>
          <p:cNvSpPr/>
          <p:nvPr/>
        </p:nvSpPr>
        <p:spPr>
          <a:xfrm>
            <a:off x="6458303" y="1779535"/>
            <a:ext cx="1269879" cy="1064567"/>
          </a:xfrm>
          <a:custGeom>
            <a:avLst/>
            <a:gdLst/>
            <a:ahLst/>
            <a:cxnLst/>
            <a:rect l="l" t="t" r="r" b="b"/>
            <a:pathLst>
              <a:path w="120000" h="120000" extrusionOk="0">
                <a:moveTo>
                  <a:pt x="120000" y="95848"/>
                </a:moveTo>
                <a:lnTo>
                  <a:pt x="120000" y="96478"/>
                </a:lnTo>
                <a:lnTo>
                  <a:pt x="119534" y="96478"/>
                </a:lnTo>
                <a:cubicBezTo>
                  <a:pt x="119726" y="96302"/>
                  <a:pt x="119865" y="96077"/>
                  <a:pt x="120000" y="95848"/>
                </a:cubicBezTo>
                <a:close/>
                <a:moveTo>
                  <a:pt x="16020" y="0"/>
                </a:moveTo>
                <a:lnTo>
                  <a:pt x="102505" y="0"/>
                </a:lnTo>
                <a:cubicBezTo>
                  <a:pt x="111353" y="0"/>
                  <a:pt x="118525" y="8555"/>
                  <a:pt x="118525" y="19109"/>
                </a:cubicBezTo>
                <a:lnTo>
                  <a:pt x="118525" y="79838"/>
                </a:lnTo>
                <a:cubicBezTo>
                  <a:pt x="118525" y="90392"/>
                  <a:pt x="111353" y="98948"/>
                  <a:pt x="102505" y="98948"/>
                </a:cubicBezTo>
                <a:lnTo>
                  <a:pt x="62670" y="98948"/>
                </a:lnTo>
                <a:cubicBezTo>
                  <a:pt x="44370" y="113340"/>
                  <a:pt x="37011" y="115923"/>
                  <a:pt x="6709" y="120000"/>
                </a:cubicBezTo>
                <a:cubicBezTo>
                  <a:pt x="24389" y="108495"/>
                  <a:pt x="26345" y="109720"/>
                  <a:pt x="34453" y="98948"/>
                </a:cubicBezTo>
                <a:lnTo>
                  <a:pt x="16020" y="98948"/>
                </a:lnTo>
                <a:cubicBezTo>
                  <a:pt x="7172" y="98948"/>
                  <a:pt x="0" y="90392"/>
                  <a:pt x="0" y="79838"/>
                </a:cubicBezTo>
                <a:lnTo>
                  <a:pt x="0" y="19109"/>
                </a:lnTo>
                <a:cubicBezTo>
                  <a:pt x="0" y="8555"/>
                  <a:pt x="7172" y="0"/>
                  <a:pt x="16020" y="0"/>
                </a:cubicBezTo>
                <a:close/>
              </a:path>
            </a:pathLst>
          </a:custGeom>
          <a:solidFill>
            <a:srgbClr val="8388E3"/>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295" name="Google Shape;295;p31"/>
          <p:cNvSpPr/>
          <p:nvPr/>
        </p:nvSpPr>
        <p:spPr>
          <a:xfrm flipH="1">
            <a:off x="2769208" y="3017605"/>
            <a:ext cx="1717909" cy="1440160"/>
          </a:xfrm>
          <a:custGeom>
            <a:avLst/>
            <a:gdLst/>
            <a:ahLst/>
            <a:cxnLst/>
            <a:rect l="l" t="t" r="r" b="b"/>
            <a:pathLst>
              <a:path w="120000" h="120000" extrusionOk="0">
                <a:moveTo>
                  <a:pt x="120000" y="95848"/>
                </a:moveTo>
                <a:lnTo>
                  <a:pt x="120000" y="96478"/>
                </a:lnTo>
                <a:lnTo>
                  <a:pt x="119534" y="96478"/>
                </a:lnTo>
                <a:cubicBezTo>
                  <a:pt x="119726" y="96302"/>
                  <a:pt x="119865" y="96077"/>
                  <a:pt x="120000" y="95848"/>
                </a:cubicBezTo>
                <a:close/>
                <a:moveTo>
                  <a:pt x="16020" y="0"/>
                </a:moveTo>
                <a:lnTo>
                  <a:pt x="102505" y="0"/>
                </a:lnTo>
                <a:cubicBezTo>
                  <a:pt x="111353" y="0"/>
                  <a:pt x="118525" y="8555"/>
                  <a:pt x="118525" y="19109"/>
                </a:cubicBezTo>
                <a:lnTo>
                  <a:pt x="118525" y="79838"/>
                </a:lnTo>
                <a:cubicBezTo>
                  <a:pt x="118525" y="90392"/>
                  <a:pt x="111353" y="98948"/>
                  <a:pt x="102505" y="98948"/>
                </a:cubicBezTo>
                <a:lnTo>
                  <a:pt x="62670" y="98948"/>
                </a:lnTo>
                <a:cubicBezTo>
                  <a:pt x="44370" y="113340"/>
                  <a:pt x="37011" y="115923"/>
                  <a:pt x="6709" y="120000"/>
                </a:cubicBezTo>
                <a:cubicBezTo>
                  <a:pt x="24389" y="108495"/>
                  <a:pt x="26345" y="109720"/>
                  <a:pt x="34453" y="98948"/>
                </a:cubicBezTo>
                <a:lnTo>
                  <a:pt x="16020" y="98948"/>
                </a:lnTo>
                <a:cubicBezTo>
                  <a:pt x="7172" y="98948"/>
                  <a:pt x="0" y="90392"/>
                  <a:pt x="0" y="79838"/>
                </a:cubicBezTo>
                <a:lnTo>
                  <a:pt x="0" y="19109"/>
                </a:lnTo>
                <a:cubicBezTo>
                  <a:pt x="0" y="8555"/>
                  <a:pt x="7172" y="0"/>
                  <a:pt x="16020" y="0"/>
                </a:cubicBezTo>
                <a:close/>
              </a:path>
            </a:pathLst>
          </a:custGeom>
          <a:solidFill>
            <a:srgbClr val="B2F608"/>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296" name="Google Shape;296;p31"/>
          <p:cNvSpPr/>
          <p:nvPr/>
        </p:nvSpPr>
        <p:spPr>
          <a:xfrm flipH="1">
            <a:off x="4367809" y="1779535"/>
            <a:ext cx="1269879" cy="1064567"/>
          </a:xfrm>
          <a:custGeom>
            <a:avLst/>
            <a:gdLst/>
            <a:ahLst/>
            <a:cxnLst/>
            <a:rect l="l" t="t" r="r" b="b"/>
            <a:pathLst>
              <a:path w="120000" h="120000" extrusionOk="0">
                <a:moveTo>
                  <a:pt x="120000" y="95848"/>
                </a:moveTo>
                <a:lnTo>
                  <a:pt x="120000" y="96478"/>
                </a:lnTo>
                <a:lnTo>
                  <a:pt x="119534" y="96478"/>
                </a:lnTo>
                <a:cubicBezTo>
                  <a:pt x="119726" y="96302"/>
                  <a:pt x="119865" y="96077"/>
                  <a:pt x="120000" y="95848"/>
                </a:cubicBezTo>
                <a:close/>
                <a:moveTo>
                  <a:pt x="16020" y="0"/>
                </a:moveTo>
                <a:lnTo>
                  <a:pt x="102505" y="0"/>
                </a:lnTo>
                <a:cubicBezTo>
                  <a:pt x="111353" y="0"/>
                  <a:pt x="118525" y="8555"/>
                  <a:pt x="118525" y="19109"/>
                </a:cubicBezTo>
                <a:lnTo>
                  <a:pt x="118525" y="79838"/>
                </a:lnTo>
                <a:cubicBezTo>
                  <a:pt x="118525" y="90392"/>
                  <a:pt x="111353" y="98948"/>
                  <a:pt x="102505" y="98948"/>
                </a:cubicBezTo>
                <a:lnTo>
                  <a:pt x="62670" y="98948"/>
                </a:lnTo>
                <a:cubicBezTo>
                  <a:pt x="44370" y="113340"/>
                  <a:pt x="37011" y="115923"/>
                  <a:pt x="6709" y="120000"/>
                </a:cubicBezTo>
                <a:cubicBezTo>
                  <a:pt x="24389" y="108495"/>
                  <a:pt x="26345" y="109720"/>
                  <a:pt x="34453" y="98948"/>
                </a:cubicBezTo>
                <a:lnTo>
                  <a:pt x="16020" y="98948"/>
                </a:lnTo>
                <a:cubicBezTo>
                  <a:pt x="7172" y="98948"/>
                  <a:pt x="0" y="90392"/>
                  <a:pt x="0" y="79838"/>
                </a:cubicBezTo>
                <a:lnTo>
                  <a:pt x="0" y="19109"/>
                </a:lnTo>
                <a:cubicBezTo>
                  <a:pt x="0" y="8555"/>
                  <a:pt x="7172" y="0"/>
                  <a:pt x="16020" y="0"/>
                </a:cubicBezTo>
                <a:close/>
              </a:path>
            </a:pathLst>
          </a:custGeom>
          <a:solidFill>
            <a:srgbClr val="DF2619"/>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297" name="Google Shape;297;p31"/>
          <p:cNvSpPr/>
          <p:nvPr/>
        </p:nvSpPr>
        <p:spPr>
          <a:xfrm>
            <a:off x="4789757" y="2019069"/>
            <a:ext cx="425979" cy="398753"/>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298" name="Google Shape;298;p31"/>
          <p:cNvSpPr/>
          <p:nvPr/>
        </p:nvSpPr>
        <p:spPr>
          <a:xfrm>
            <a:off x="6878751" y="1988840"/>
            <a:ext cx="428981" cy="428981"/>
          </a:xfrm>
          <a:custGeom>
            <a:avLst/>
            <a:gdLst/>
            <a:ahLst/>
            <a:cxnLst/>
            <a:rect l="l" t="t" r="r" b="b"/>
            <a:pathLst>
              <a:path w="120000" h="120000" extrusionOk="0">
                <a:moveTo>
                  <a:pt x="74803" y="92998"/>
                </a:moveTo>
                <a:lnTo>
                  <a:pt x="74803" y="103605"/>
                </a:lnTo>
                <a:lnTo>
                  <a:pt x="107947" y="103605"/>
                </a:lnTo>
                <a:lnTo>
                  <a:pt x="107947" y="92998"/>
                </a:lnTo>
                <a:close/>
                <a:moveTo>
                  <a:pt x="74803" y="77086"/>
                </a:moveTo>
                <a:lnTo>
                  <a:pt x="74803" y="87694"/>
                </a:lnTo>
                <a:lnTo>
                  <a:pt x="107947" y="87694"/>
                </a:lnTo>
                <a:lnTo>
                  <a:pt x="107947" y="77086"/>
                </a:lnTo>
                <a:close/>
                <a:moveTo>
                  <a:pt x="21507" y="74877"/>
                </a:moveTo>
                <a:lnTo>
                  <a:pt x="14007" y="82378"/>
                </a:lnTo>
                <a:lnTo>
                  <a:pt x="21974" y="90346"/>
                </a:lnTo>
                <a:lnTo>
                  <a:pt x="14007" y="98314"/>
                </a:lnTo>
                <a:lnTo>
                  <a:pt x="21507" y="105814"/>
                </a:lnTo>
                <a:lnTo>
                  <a:pt x="29475" y="97847"/>
                </a:lnTo>
                <a:lnTo>
                  <a:pt x="37443" y="105814"/>
                </a:lnTo>
                <a:lnTo>
                  <a:pt x="44944" y="98314"/>
                </a:lnTo>
                <a:lnTo>
                  <a:pt x="36976" y="90346"/>
                </a:lnTo>
                <a:lnTo>
                  <a:pt x="44944" y="82378"/>
                </a:lnTo>
                <a:lnTo>
                  <a:pt x="37443" y="74877"/>
                </a:lnTo>
                <a:lnTo>
                  <a:pt x="29475" y="82845"/>
                </a:lnTo>
                <a:close/>
                <a:moveTo>
                  <a:pt x="61333" y="61333"/>
                </a:moveTo>
                <a:lnTo>
                  <a:pt x="120000" y="61333"/>
                </a:lnTo>
                <a:lnTo>
                  <a:pt x="120000" y="99999"/>
                </a:lnTo>
                <a:cubicBezTo>
                  <a:pt x="120000" y="111045"/>
                  <a:pt x="111045" y="120000"/>
                  <a:pt x="99999" y="120000"/>
                </a:cubicBezTo>
                <a:lnTo>
                  <a:pt x="61333" y="120000"/>
                </a:lnTo>
                <a:close/>
                <a:moveTo>
                  <a:pt x="0" y="61333"/>
                </a:moveTo>
                <a:lnTo>
                  <a:pt x="58666" y="61333"/>
                </a:lnTo>
                <a:lnTo>
                  <a:pt x="58666" y="120000"/>
                </a:lnTo>
                <a:lnTo>
                  <a:pt x="20000" y="120000"/>
                </a:lnTo>
                <a:cubicBezTo>
                  <a:pt x="8954" y="120000"/>
                  <a:pt x="0" y="111045"/>
                  <a:pt x="0" y="99999"/>
                </a:cubicBezTo>
                <a:close/>
                <a:moveTo>
                  <a:pt x="91375" y="35476"/>
                </a:moveTo>
                <a:cubicBezTo>
                  <a:pt x="88446" y="35476"/>
                  <a:pt x="86071" y="37850"/>
                  <a:pt x="86071" y="40780"/>
                </a:cubicBezTo>
                <a:cubicBezTo>
                  <a:pt x="86071" y="43709"/>
                  <a:pt x="88446" y="46083"/>
                  <a:pt x="91375" y="46083"/>
                </a:cubicBezTo>
                <a:cubicBezTo>
                  <a:pt x="94304" y="46083"/>
                  <a:pt x="96679" y="43709"/>
                  <a:pt x="96679" y="40780"/>
                </a:cubicBezTo>
                <a:cubicBezTo>
                  <a:pt x="96679" y="37850"/>
                  <a:pt x="94304" y="35476"/>
                  <a:pt x="91375" y="35476"/>
                </a:cubicBezTo>
                <a:close/>
                <a:moveTo>
                  <a:pt x="74803" y="23547"/>
                </a:moveTo>
                <a:lnTo>
                  <a:pt x="74803" y="34154"/>
                </a:lnTo>
                <a:lnTo>
                  <a:pt x="107947" y="34154"/>
                </a:lnTo>
                <a:lnTo>
                  <a:pt x="107947" y="23547"/>
                </a:lnTo>
                <a:close/>
                <a:moveTo>
                  <a:pt x="24171" y="12278"/>
                </a:moveTo>
                <a:lnTo>
                  <a:pt x="24171" y="23547"/>
                </a:lnTo>
                <a:lnTo>
                  <a:pt x="12903" y="23547"/>
                </a:lnTo>
                <a:lnTo>
                  <a:pt x="12903" y="34154"/>
                </a:lnTo>
                <a:lnTo>
                  <a:pt x="24171" y="34154"/>
                </a:lnTo>
                <a:lnTo>
                  <a:pt x="24171" y="45423"/>
                </a:lnTo>
                <a:lnTo>
                  <a:pt x="34779" y="45423"/>
                </a:lnTo>
                <a:lnTo>
                  <a:pt x="34779" y="34154"/>
                </a:lnTo>
                <a:lnTo>
                  <a:pt x="46047" y="34154"/>
                </a:lnTo>
                <a:lnTo>
                  <a:pt x="46047" y="23547"/>
                </a:lnTo>
                <a:lnTo>
                  <a:pt x="34779" y="23547"/>
                </a:lnTo>
                <a:lnTo>
                  <a:pt x="34779" y="12278"/>
                </a:lnTo>
                <a:close/>
                <a:moveTo>
                  <a:pt x="91375" y="11618"/>
                </a:moveTo>
                <a:cubicBezTo>
                  <a:pt x="88446" y="11618"/>
                  <a:pt x="86071" y="13992"/>
                  <a:pt x="86071" y="16922"/>
                </a:cubicBezTo>
                <a:cubicBezTo>
                  <a:pt x="86071" y="19851"/>
                  <a:pt x="88446" y="22225"/>
                  <a:pt x="91375" y="22225"/>
                </a:cubicBezTo>
                <a:cubicBezTo>
                  <a:pt x="94304" y="22225"/>
                  <a:pt x="96679" y="19851"/>
                  <a:pt x="96679" y="16922"/>
                </a:cubicBezTo>
                <a:cubicBezTo>
                  <a:pt x="96679" y="13992"/>
                  <a:pt x="94304" y="11618"/>
                  <a:pt x="91375" y="11618"/>
                </a:cubicBezTo>
                <a:close/>
                <a:moveTo>
                  <a:pt x="20000" y="0"/>
                </a:moveTo>
                <a:lnTo>
                  <a:pt x="99999" y="0"/>
                </a:lnTo>
                <a:cubicBezTo>
                  <a:pt x="111045" y="0"/>
                  <a:pt x="120000" y="8954"/>
                  <a:pt x="120000" y="20000"/>
                </a:cubicBezTo>
                <a:lnTo>
                  <a:pt x="120000" y="58666"/>
                </a:lnTo>
                <a:lnTo>
                  <a:pt x="61333" y="58666"/>
                </a:lnTo>
                <a:lnTo>
                  <a:pt x="61333" y="0"/>
                </a:lnTo>
                <a:lnTo>
                  <a:pt x="58666" y="0"/>
                </a:lnTo>
                <a:lnTo>
                  <a:pt x="58666" y="58666"/>
                </a:lnTo>
                <a:lnTo>
                  <a:pt x="0" y="58666"/>
                </a:lnTo>
                <a:lnTo>
                  <a:pt x="0" y="20000"/>
                </a:lnTo>
                <a:cubicBezTo>
                  <a:pt x="0" y="8954"/>
                  <a:pt x="8954" y="0"/>
                  <a:pt x="20000" y="0"/>
                </a:cubicBezTo>
                <a:close/>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299" name="Google Shape;299;p31"/>
          <p:cNvSpPr/>
          <p:nvPr/>
        </p:nvSpPr>
        <p:spPr>
          <a:xfrm>
            <a:off x="3389899" y="3387837"/>
            <a:ext cx="475495" cy="474105"/>
          </a:xfrm>
          <a:custGeom>
            <a:avLst/>
            <a:gdLst/>
            <a:ahLst/>
            <a:cxnLst/>
            <a:rect l="l" t="t" r="r" b="b"/>
            <a:pathLst>
              <a:path w="120000" h="120000" extrusionOk="0">
                <a:moveTo>
                  <a:pt x="26666" y="100217"/>
                </a:moveTo>
                <a:cubicBezTo>
                  <a:pt x="25193" y="100217"/>
                  <a:pt x="24000" y="101415"/>
                  <a:pt x="24000" y="102892"/>
                </a:cubicBezTo>
                <a:cubicBezTo>
                  <a:pt x="24000" y="104369"/>
                  <a:pt x="25193" y="105566"/>
                  <a:pt x="26666" y="105566"/>
                </a:cubicBezTo>
                <a:lnTo>
                  <a:pt x="93333" y="105566"/>
                </a:lnTo>
                <a:cubicBezTo>
                  <a:pt x="94806" y="105566"/>
                  <a:pt x="96000" y="104369"/>
                  <a:pt x="96000" y="102892"/>
                </a:cubicBezTo>
                <a:cubicBezTo>
                  <a:pt x="96000" y="101415"/>
                  <a:pt x="94806" y="100217"/>
                  <a:pt x="93333" y="100217"/>
                </a:cubicBezTo>
                <a:close/>
                <a:moveTo>
                  <a:pt x="26666" y="87913"/>
                </a:moveTo>
                <a:cubicBezTo>
                  <a:pt x="25193" y="87913"/>
                  <a:pt x="24000" y="89111"/>
                  <a:pt x="24000" y="90588"/>
                </a:cubicBezTo>
                <a:cubicBezTo>
                  <a:pt x="24000" y="92065"/>
                  <a:pt x="25193" y="93262"/>
                  <a:pt x="26666" y="93262"/>
                </a:cubicBezTo>
                <a:lnTo>
                  <a:pt x="93333" y="93262"/>
                </a:lnTo>
                <a:cubicBezTo>
                  <a:pt x="94806" y="93262"/>
                  <a:pt x="96000" y="92065"/>
                  <a:pt x="96000" y="90588"/>
                </a:cubicBezTo>
                <a:cubicBezTo>
                  <a:pt x="96000" y="89111"/>
                  <a:pt x="94806" y="87913"/>
                  <a:pt x="93333" y="87913"/>
                </a:cubicBezTo>
                <a:close/>
                <a:moveTo>
                  <a:pt x="26666" y="75609"/>
                </a:moveTo>
                <a:cubicBezTo>
                  <a:pt x="25193" y="75609"/>
                  <a:pt x="24000" y="76806"/>
                  <a:pt x="24000" y="78284"/>
                </a:cubicBezTo>
                <a:cubicBezTo>
                  <a:pt x="24000" y="79761"/>
                  <a:pt x="25193" y="80958"/>
                  <a:pt x="26666" y="80958"/>
                </a:cubicBezTo>
                <a:lnTo>
                  <a:pt x="93333" y="80958"/>
                </a:lnTo>
                <a:cubicBezTo>
                  <a:pt x="94806" y="80958"/>
                  <a:pt x="96000" y="79761"/>
                  <a:pt x="96000" y="78284"/>
                </a:cubicBezTo>
                <a:cubicBezTo>
                  <a:pt x="96000" y="76806"/>
                  <a:pt x="94806" y="75609"/>
                  <a:pt x="93333" y="75609"/>
                </a:cubicBezTo>
                <a:close/>
                <a:moveTo>
                  <a:pt x="26666" y="63305"/>
                </a:moveTo>
                <a:cubicBezTo>
                  <a:pt x="25193" y="63305"/>
                  <a:pt x="24000" y="64502"/>
                  <a:pt x="24000" y="65979"/>
                </a:cubicBezTo>
                <a:cubicBezTo>
                  <a:pt x="24000" y="67457"/>
                  <a:pt x="25193" y="68654"/>
                  <a:pt x="26666" y="68654"/>
                </a:cubicBezTo>
                <a:lnTo>
                  <a:pt x="93333" y="68654"/>
                </a:lnTo>
                <a:cubicBezTo>
                  <a:pt x="94806" y="68654"/>
                  <a:pt x="96000" y="67457"/>
                  <a:pt x="96000" y="65979"/>
                </a:cubicBezTo>
                <a:cubicBezTo>
                  <a:pt x="96000" y="64502"/>
                  <a:pt x="94806" y="63305"/>
                  <a:pt x="93333" y="63305"/>
                </a:cubicBezTo>
                <a:close/>
                <a:moveTo>
                  <a:pt x="26666" y="51001"/>
                </a:moveTo>
                <a:cubicBezTo>
                  <a:pt x="25193" y="51001"/>
                  <a:pt x="24000" y="52198"/>
                  <a:pt x="24000" y="53675"/>
                </a:cubicBezTo>
                <a:cubicBezTo>
                  <a:pt x="24000" y="55152"/>
                  <a:pt x="25193" y="56350"/>
                  <a:pt x="26666" y="56350"/>
                </a:cubicBezTo>
                <a:lnTo>
                  <a:pt x="93333" y="56350"/>
                </a:lnTo>
                <a:cubicBezTo>
                  <a:pt x="94806" y="56350"/>
                  <a:pt x="96000" y="55152"/>
                  <a:pt x="96000" y="53675"/>
                </a:cubicBezTo>
                <a:cubicBezTo>
                  <a:pt x="96000" y="52198"/>
                  <a:pt x="94806" y="51001"/>
                  <a:pt x="93333" y="51001"/>
                </a:cubicBezTo>
                <a:close/>
                <a:moveTo>
                  <a:pt x="26666" y="38697"/>
                </a:moveTo>
                <a:cubicBezTo>
                  <a:pt x="25193" y="38697"/>
                  <a:pt x="24000" y="39894"/>
                  <a:pt x="24000" y="41371"/>
                </a:cubicBezTo>
                <a:cubicBezTo>
                  <a:pt x="24000" y="42848"/>
                  <a:pt x="25193" y="44046"/>
                  <a:pt x="26666" y="44046"/>
                </a:cubicBezTo>
                <a:lnTo>
                  <a:pt x="93333" y="44046"/>
                </a:lnTo>
                <a:cubicBezTo>
                  <a:pt x="94806" y="44046"/>
                  <a:pt x="96000" y="42848"/>
                  <a:pt x="96000" y="41371"/>
                </a:cubicBezTo>
                <a:cubicBezTo>
                  <a:pt x="96000" y="39894"/>
                  <a:pt x="94806" y="38697"/>
                  <a:pt x="93333" y="38697"/>
                </a:cubicBezTo>
                <a:close/>
                <a:moveTo>
                  <a:pt x="0" y="11366"/>
                </a:moveTo>
                <a:lnTo>
                  <a:pt x="6739" y="11366"/>
                </a:lnTo>
                <a:lnTo>
                  <a:pt x="6739" y="17459"/>
                </a:lnTo>
                <a:cubicBezTo>
                  <a:pt x="6739" y="22260"/>
                  <a:pt x="10619" y="26151"/>
                  <a:pt x="15405" y="26151"/>
                </a:cubicBezTo>
                <a:cubicBezTo>
                  <a:pt x="20192" y="26151"/>
                  <a:pt x="24072" y="22260"/>
                  <a:pt x="24072" y="17459"/>
                </a:cubicBezTo>
                <a:lnTo>
                  <a:pt x="24072" y="11366"/>
                </a:lnTo>
                <a:lnTo>
                  <a:pt x="29716" y="11366"/>
                </a:lnTo>
                <a:lnTo>
                  <a:pt x="29716" y="17459"/>
                </a:lnTo>
                <a:cubicBezTo>
                  <a:pt x="29716" y="22260"/>
                  <a:pt x="33597" y="26151"/>
                  <a:pt x="38383" y="26151"/>
                </a:cubicBezTo>
                <a:cubicBezTo>
                  <a:pt x="43170" y="26151"/>
                  <a:pt x="47050" y="22260"/>
                  <a:pt x="47050" y="17459"/>
                </a:cubicBezTo>
                <a:lnTo>
                  <a:pt x="47050" y="11366"/>
                </a:lnTo>
                <a:lnTo>
                  <a:pt x="52694" y="11366"/>
                </a:lnTo>
                <a:lnTo>
                  <a:pt x="52694" y="17459"/>
                </a:lnTo>
                <a:cubicBezTo>
                  <a:pt x="52694" y="22260"/>
                  <a:pt x="56574" y="26151"/>
                  <a:pt x="61361" y="26151"/>
                </a:cubicBezTo>
                <a:cubicBezTo>
                  <a:pt x="66147" y="26151"/>
                  <a:pt x="70028" y="22260"/>
                  <a:pt x="70028" y="17459"/>
                </a:cubicBezTo>
                <a:lnTo>
                  <a:pt x="70028" y="11366"/>
                </a:lnTo>
                <a:lnTo>
                  <a:pt x="75672" y="11366"/>
                </a:lnTo>
                <a:lnTo>
                  <a:pt x="75672" y="17459"/>
                </a:lnTo>
                <a:cubicBezTo>
                  <a:pt x="75672" y="22260"/>
                  <a:pt x="79552" y="26151"/>
                  <a:pt x="84339" y="26151"/>
                </a:cubicBezTo>
                <a:cubicBezTo>
                  <a:pt x="89125" y="26151"/>
                  <a:pt x="93005" y="22260"/>
                  <a:pt x="93005" y="17459"/>
                </a:cubicBezTo>
                <a:lnTo>
                  <a:pt x="93005" y="11366"/>
                </a:lnTo>
                <a:lnTo>
                  <a:pt x="98650" y="11366"/>
                </a:lnTo>
                <a:lnTo>
                  <a:pt x="98650" y="17459"/>
                </a:lnTo>
                <a:cubicBezTo>
                  <a:pt x="98650" y="22259"/>
                  <a:pt x="102530" y="26151"/>
                  <a:pt x="107316" y="26151"/>
                </a:cubicBezTo>
                <a:cubicBezTo>
                  <a:pt x="112103" y="26151"/>
                  <a:pt x="115983" y="22259"/>
                  <a:pt x="115983" y="17459"/>
                </a:cubicBezTo>
                <a:lnTo>
                  <a:pt x="115983" y="11366"/>
                </a:lnTo>
                <a:lnTo>
                  <a:pt x="120000" y="11366"/>
                </a:lnTo>
                <a:lnTo>
                  <a:pt x="120000" y="120000"/>
                </a:lnTo>
                <a:lnTo>
                  <a:pt x="0" y="120000"/>
                </a:lnTo>
                <a:close/>
                <a:moveTo>
                  <a:pt x="15405" y="0"/>
                </a:moveTo>
                <a:cubicBezTo>
                  <a:pt x="17983" y="0"/>
                  <a:pt x="20072" y="2095"/>
                  <a:pt x="20072" y="4680"/>
                </a:cubicBezTo>
                <a:lnTo>
                  <a:pt x="20072" y="18051"/>
                </a:lnTo>
                <a:cubicBezTo>
                  <a:pt x="20072" y="20636"/>
                  <a:pt x="17983" y="22732"/>
                  <a:pt x="15405" y="22732"/>
                </a:cubicBezTo>
                <a:cubicBezTo>
                  <a:pt x="12828" y="22732"/>
                  <a:pt x="10739" y="20636"/>
                  <a:pt x="10739" y="18051"/>
                </a:cubicBezTo>
                <a:lnTo>
                  <a:pt x="10739" y="4680"/>
                </a:lnTo>
                <a:cubicBezTo>
                  <a:pt x="10739" y="2095"/>
                  <a:pt x="12828" y="0"/>
                  <a:pt x="15405" y="0"/>
                </a:cubicBezTo>
                <a:close/>
                <a:moveTo>
                  <a:pt x="38383" y="0"/>
                </a:moveTo>
                <a:cubicBezTo>
                  <a:pt x="40960" y="0"/>
                  <a:pt x="43050" y="2095"/>
                  <a:pt x="43050" y="4680"/>
                </a:cubicBezTo>
                <a:lnTo>
                  <a:pt x="43050" y="18051"/>
                </a:lnTo>
                <a:cubicBezTo>
                  <a:pt x="43050" y="20636"/>
                  <a:pt x="40960" y="22732"/>
                  <a:pt x="38383" y="22732"/>
                </a:cubicBezTo>
                <a:cubicBezTo>
                  <a:pt x="35806" y="22732"/>
                  <a:pt x="33716" y="20636"/>
                  <a:pt x="33716" y="18051"/>
                </a:cubicBezTo>
                <a:lnTo>
                  <a:pt x="33716" y="4680"/>
                </a:lnTo>
                <a:cubicBezTo>
                  <a:pt x="33716" y="2095"/>
                  <a:pt x="35806" y="0"/>
                  <a:pt x="38383" y="0"/>
                </a:cubicBezTo>
                <a:close/>
                <a:moveTo>
                  <a:pt x="61361" y="0"/>
                </a:moveTo>
                <a:cubicBezTo>
                  <a:pt x="63938" y="0"/>
                  <a:pt x="66028" y="2095"/>
                  <a:pt x="66028" y="4680"/>
                </a:cubicBezTo>
                <a:lnTo>
                  <a:pt x="66028" y="18051"/>
                </a:lnTo>
                <a:cubicBezTo>
                  <a:pt x="66028" y="20636"/>
                  <a:pt x="63938" y="22731"/>
                  <a:pt x="61361" y="22731"/>
                </a:cubicBezTo>
                <a:cubicBezTo>
                  <a:pt x="58784" y="22731"/>
                  <a:pt x="56694" y="20636"/>
                  <a:pt x="56694" y="18051"/>
                </a:cubicBezTo>
                <a:lnTo>
                  <a:pt x="56694" y="4680"/>
                </a:lnTo>
                <a:cubicBezTo>
                  <a:pt x="56694" y="2095"/>
                  <a:pt x="58784" y="0"/>
                  <a:pt x="61361" y="0"/>
                </a:cubicBezTo>
                <a:close/>
                <a:moveTo>
                  <a:pt x="84339" y="0"/>
                </a:moveTo>
                <a:cubicBezTo>
                  <a:pt x="86916" y="0"/>
                  <a:pt x="89005" y="2095"/>
                  <a:pt x="89005" y="4680"/>
                </a:cubicBezTo>
                <a:lnTo>
                  <a:pt x="89005" y="18051"/>
                </a:lnTo>
                <a:cubicBezTo>
                  <a:pt x="89005" y="20636"/>
                  <a:pt x="86916" y="22731"/>
                  <a:pt x="84339" y="22731"/>
                </a:cubicBezTo>
                <a:cubicBezTo>
                  <a:pt x="81761" y="22731"/>
                  <a:pt x="79672" y="20636"/>
                  <a:pt x="79672" y="18051"/>
                </a:cubicBezTo>
                <a:lnTo>
                  <a:pt x="79672" y="4680"/>
                </a:lnTo>
                <a:cubicBezTo>
                  <a:pt x="79672" y="2095"/>
                  <a:pt x="81761" y="0"/>
                  <a:pt x="84339" y="0"/>
                </a:cubicBezTo>
                <a:close/>
                <a:moveTo>
                  <a:pt x="107316" y="0"/>
                </a:moveTo>
                <a:cubicBezTo>
                  <a:pt x="109894" y="0"/>
                  <a:pt x="111983" y="2095"/>
                  <a:pt x="111983" y="4680"/>
                </a:cubicBezTo>
                <a:lnTo>
                  <a:pt x="111983" y="18051"/>
                </a:lnTo>
                <a:cubicBezTo>
                  <a:pt x="111983" y="20636"/>
                  <a:pt x="109894" y="22731"/>
                  <a:pt x="107316" y="22731"/>
                </a:cubicBezTo>
                <a:cubicBezTo>
                  <a:pt x="104739" y="22731"/>
                  <a:pt x="102650" y="20636"/>
                  <a:pt x="102650" y="18051"/>
                </a:cubicBezTo>
                <a:lnTo>
                  <a:pt x="102650" y="4680"/>
                </a:lnTo>
                <a:cubicBezTo>
                  <a:pt x="102650" y="2095"/>
                  <a:pt x="104739" y="0"/>
                  <a:pt x="107316" y="0"/>
                </a:cubicBezTo>
                <a:close/>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300" name="Google Shape;300;p31"/>
          <p:cNvSpPr/>
          <p:nvPr/>
        </p:nvSpPr>
        <p:spPr>
          <a:xfrm>
            <a:off x="8103218" y="3357132"/>
            <a:ext cx="480720" cy="369259"/>
          </a:xfrm>
          <a:custGeom>
            <a:avLst/>
            <a:gdLst/>
            <a:ahLst/>
            <a:cxnLst/>
            <a:rect l="l" t="t" r="r" b="b"/>
            <a:pathLst>
              <a:path w="120000" h="120000" extrusionOk="0">
                <a:moveTo>
                  <a:pt x="72212" y="50082"/>
                </a:moveTo>
                <a:cubicBezTo>
                  <a:pt x="82409" y="50082"/>
                  <a:pt x="90676" y="60844"/>
                  <a:pt x="90676" y="74119"/>
                </a:cubicBezTo>
                <a:cubicBezTo>
                  <a:pt x="90676" y="87395"/>
                  <a:pt x="82409" y="98157"/>
                  <a:pt x="72212" y="98157"/>
                </a:cubicBezTo>
                <a:cubicBezTo>
                  <a:pt x="62015" y="98157"/>
                  <a:pt x="53748" y="87395"/>
                  <a:pt x="53748" y="74119"/>
                </a:cubicBezTo>
                <a:cubicBezTo>
                  <a:pt x="53748" y="60844"/>
                  <a:pt x="62015" y="50082"/>
                  <a:pt x="72212" y="50082"/>
                </a:cubicBezTo>
                <a:close/>
                <a:moveTo>
                  <a:pt x="72212" y="40585"/>
                </a:moveTo>
                <a:cubicBezTo>
                  <a:pt x="57986" y="40585"/>
                  <a:pt x="46453" y="55599"/>
                  <a:pt x="46453" y="74119"/>
                </a:cubicBezTo>
                <a:cubicBezTo>
                  <a:pt x="46453" y="92640"/>
                  <a:pt x="57986" y="107654"/>
                  <a:pt x="72212" y="107654"/>
                </a:cubicBezTo>
                <a:cubicBezTo>
                  <a:pt x="86438" y="107654"/>
                  <a:pt x="97971" y="92640"/>
                  <a:pt x="97971" y="74119"/>
                </a:cubicBezTo>
                <a:cubicBezTo>
                  <a:pt x="97971" y="55599"/>
                  <a:pt x="86438" y="40585"/>
                  <a:pt x="72212" y="40585"/>
                </a:cubicBezTo>
                <a:close/>
                <a:moveTo>
                  <a:pt x="41883" y="33132"/>
                </a:moveTo>
                <a:lnTo>
                  <a:pt x="41883" y="40696"/>
                </a:lnTo>
                <a:lnTo>
                  <a:pt x="50017" y="40696"/>
                </a:lnTo>
                <a:lnTo>
                  <a:pt x="50017" y="33132"/>
                </a:lnTo>
                <a:close/>
                <a:moveTo>
                  <a:pt x="97379" y="30708"/>
                </a:moveTo>
                <a:lnTo>
                  <a:pt x="97379" y="40696"/>
                </a:lnTo>
                <a:lnTo>
                  <a:pt x="113015" y="40696"/>
                </a:lnTo>
                <a:lnTo>
                  <a:pt x="113015" y="30708"/>
                </a:lnTo>
                <a:close/>
                <a:moveTo>
                  <a:pt x="60010" y="5304"/>
                </a:moveTo>
                <a:lnTo>
                  <a:pt x="60010" y="21221"/>
                </a:lnTo>
                <a:lnTo>
                  <a:pt x="84414" y="21221"/>
                </a:lnTo>
                <a:lnTo>
                  <a:pt x="84414" y="5304"/>
                </a:lnTo>
                <a:close/>
                <a:moveTo>
                  <a:pt x="54694" y="0"/>
                </a:moveTo>
                <a:lnTo>
                  <a:pt x="89730" y="0"/>
                </a:lnTo>
                <a:cubicBezTo>
                  <a:pt x="91626" y="0"/>
                  <a:pt x="93163" y="2000"/>
                  <a:pt x="93163" y="4468"/>
                </a:cubicBezTo>
                <a:lnTo>
                  <a:pt x="93163" y="21221"/>
                </a:lnTo>
                <a:lnTo>
                  <a:pt x="110442" y="21221"/>
                </a:lnTo>
                <a:cubicBezTo>
                  <a:pt x="115721" y="21221"/>
                  <a:pt x="120000" y="26792"/>
                  <a:pt x="120000" y="33663"/>
                </a:cubicBezTo>
                <a:lnTo>
                  <a:pt x="120000" y="107557"/>
                </a:lnTo>
                <a:cubicBezTo>
                  <a:pt x="120000" y="114429"/>
                  <a:pt x="115721" y="119999"/>
                  <a:pt x="110442" y="119999"/>
                </a:cubicBezTo>
                <a:lnTo>
                  <a:pt x="9557" y="119999"/>
                </a:lnTo>
                <a:cubicBezTo>
                  <a:pt x="4278" y="119999"/>
                  <a:pt x="0" y="114429"/>
                  <a:pt x="0" y="107557"/>
                </a:cubicBezTo>
                <a:lnTo>
                  <a:pt x="0" y="33663"/>
                </a:lnTo>
                <a:cubicBezTo>
                  <a:pt x="0" y="26792"/>
                  <a:pt x="4278" y="21221"/>
                  <a:pt x="9557" y="21221"/>
                </a:cubicBezTo>
                <a:lnTo>
                  <a:pt x="11563" y="21221"/>
                </a:lnTo>
                <a:lnTo>
                  <a:pt x="11563" y="15351"/>
                </a:lnTo>
                <a:cubicBezTo>
                  <a:pt x="11563" y="14117"/>
                  <a:pt x="12331" y="13117"/>
                  <a:pt x="13279" y="13117"/>
                </a:cubicBezTo>
                <a:lnTo>
                  <a:pt x="30797" y="13117"/>
                </a:lnTo>
                <a:cubicBezTo>
                  <a:pt x="31745" y="13117"/>
                  <a:pt x="32514" y="14117"/>
                  <a:pt x="32514" y="15351"/>
                </a:cubicBezTo>
                <a:lnTo>
                  <a:pt x="32514" y="21221"/>
                </a:lnTo>
                <a:lnTo>
                  <a:pt x="51261" y="21221"/>
                </a:lnTo>
                <a:lnTo>
                  <a:pt x="51261" y="4468"/>
                </a:lnTo>
                <a:cubicBezTo>
                  <a:pt x="51261" y="2000"/>
                  <a:pt x="52798" y="0"/>
                  <a:pt x="54694" y="0"/>
                </a:cubicBezTo>
                <a:close/>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grpSp>
        <p:nvGrpSpPr>
          <p:cNvPr id="2" name="Google Shape;301;p31"/>
          <p:cNvGrpSpPr/>
          <p:nvPr/>
        </p:nvGrpSpPr>
        <p:grpSpPr>
          <a:xfrm>
            <a:off x="520584" y="1643394"/>
            <a:ext cx="2877656" cy="1424384"/>
            <a:chOff x="7083044" y="2084114"/>
            <a:chExt cx="1455662" cy="1068288"/>
          </a:xfrm>
        </p:grpSpPr>
        <p:sp>
          <p:nvSpPr>
            <p:cNvPr id="302" name="Google Shape;302;p31"/>
            <p:cNvSpPr txBox="1"/>
            <p:nvPr/>
          </p:nvSpPr>
          <p:spPr>
            <a:xfrm>
              <a:off x="7088940" y="2321405"/>
              <a:ext cx="1449765" cy="830997"/>
            </a:xfrm>
            <a:prstGeom prst="rect">
              <a:avLst/>
            </a:prstGeom>
            <a:noFill/>
            <a:ln>
              <a:noFill/>
            </a:ln>
          </p:spPr>
          <p:txBody>
            <a:bodyPr spcFirstLastPara="1" wrap="square" lIns="91425" tIns="45700" rIns="91425" bIns="45700" anchor="t" anchorCtr="0">
              <a:noAutofit/>
            </a:bodyPr>
            <a:lstStyle/>
            <a:p>
              <a:pPr algn="ctr"/>
              <a:r>
                <a:rPr lang="uz-Cyrl-UZ" sz="1600" dirty="0" smtClean="0"/>
                <a:t>ҳар бир ўқувчининг эҳтиёжи, қизиқишига мос ташкил этилиши.</a:t>
              </a:r>
              <a:endParaRPr lang="ru-RU" sz="1600" dirty="0"/>
            </a:p>
          </p:txBody>
        </p:sp>
        <p:sp>
          <p:nvSpPr>
            <p:cNvPr id="303" name="Google Shape;303;p31"/>
            <p:cNvSpPr txBox="1"/>
            <p:nvPr/>
          </p:nvSpPr>
          <p:spPr>
            <a:xfrm>
              <a:off x="7083044" y="2084114"/>
              <a:ext cx="1455662" cy="276999"/>
            </a:xfrm>
            <a:prstGeom prst="rect">
              <a:avLst/>
            </a:prstGeom>
            <a:noFill/>
            <a:ln>
              <a:noFill/>
            </a:ln>
          </p:spPr>
          <p:txBody>
            <a:bodyPr spcFirstLastPara="1" wrap="square" lIns="91425" tIns="45700" rIns="91425" bIns="45700" anchor="t" anchorCtr="0">
              <a:noAutofit/>
            </a:bodyPr>
            <a:lstStyle/>
            <a:p>
              <a:pPr algn="r"/>
              <a:r>
                <a:rPr lang="uz-Cyrl-UZ" sz="1600" b="1" dirty="0" smtClean="0"/>
                <a:t>Шахсга йўналганлик –</a:t>
              </a:r>
              <a:endParaRPr sz="1600" b="1" dirty="0">
                <a:solidFill>
                  <a:srgbClr val="DF2619"/>
                </a:solidFill>
                <a:latin typeface="Arial"/>
                <a:ea typeface="Arial"/>
                <a:cs typeface="Arial"/>
                <a:sym typeface="Arial"/>
              </a:endParaRPr>
            </a:p>
          </p:txBody>
        </p:sp>
      </p:grpSp>
      <p:grpSp>
        <p:nvGrpSpPr>
          <p:cNvPr id="3" name="Google Shape;304;p31"/>
          <p:cNvGrpSpPr/>
          <p:nvPr/>
        </p:nvGrpSpPr>
        <p:grpSpPr>
          <a:xfrm>
            <a:off x="8883904" y="4077318"/>
            <a:ext cx="2897058" cy="2018679"/>
            <a:chOff x="5593168" y="2537429"/>
            <a:chExt cx="1462656" cy="1053929"/>
          </a:xfrm>
        </p:grpSpPr>
        <p:sp>
          <p:nvSpPr>
            <p:cNvPr id="305" name="Google Shape;305;p31"/>
            <p:cNvSpPr txBox="1"/>
            <p:nvPr/>
          </p:nvSpPr>
          <p:spPr>
            <a:xfrm>
              <a:off x="5606059" y="2760361"/>
              <a:ext cx="1449765" cy="830997"/>
            </a:xfrm>
            <a:prstGeom prst="rect">
              <a:avLst/>
            </a:prstGeom>
            <a:noFill/>
            <a:ln>
              <a:noFill/>
            </a:ln>
          </p:spPr>
          <p:txBody>
            <a:bodyPr spcFirstLastPara="1" wrap="square" lIns="91425" tIns="45700" rIns="91425" bIns="45700" anchor="t" anchorCtr="0">
              <a:noAutofit/>
            </a:bodyPr>
            <a:lstStyle/>
            <a:p>
              <a:pPr algn="ctr"/>
              <a:r>
                <a:rPr lang="uz-Cyrl-UZ" sz="1600" dirty="0" smtClean="0"/>
                <a:t>дарс жараёнида интерфаол равишда гуруҳларда ишлаш орқали синфдошларидан ўрганиши, уларга ўз фикрини билдириб рағбат олиши</a:t>
              </a:r>
              <a:endParaRPr lang="ru-RU" sz="1600" dirty="0"/>
            </a:p>
          </p:txBody>
        </p:sp>
        <p:sp>
          <p:nvSpPr>
            <p:cNvPr id="306" name="Google Shape;306;p31"/>
            <p:cNvSpPr txBox="1"/>
            <p:nvPr/>
          </p:nvSpPr>
          <p:spPr>
            <a:xfrm>
              <a:off x="5593168" y="2537429"/>
              <a:ext cx="1455662" cy="276999"/>
            </a:xfrm>
            <a:prstGeom prst="rect">
              <a:avLst/>
            </a:prstGeom>
            <a:noFill/>
            <a:ln>
              <a:noFill/>
            </a:ln>
          </p:spPr>
          <p:txBody>
            <a:bodyPr spcFirstLastPara="1" wrap="square" lIns="91425" tIns="45700" rIns="91425" bIns="45700" anchor="t" anchorCtr="0">
              <a:noAutofit/>
            </a:bodyPr>
            <a:lstStyle/>
            <a:p>
              <a:r>
                <a:rPr lang="uz-Cyrl-UZ" sz="1600" b="1" dirty="0" smtClean="0"/>
                <a:t>Ҳамкорликда ишлаш -</a:t>
              </a:r>
              <a:endParaRPr sz="1600" b="1" dirty="0">
                <a:solidFill>
                  <a:srgbClr val="EC771B"/>
                </a:solidFill>
                <a:latin typeface="Arial"/>
                <a:ea typeface="Arial"/>
                <a:cs typeface="Arial"/>
                <a:sym typeface="Arial"/>
              </a:endParaRPr>
            </a:p>
          </p:txBody>
        </p:sp>
      </p:grpSp>
      <p:grpSp>
        <p:nvGrpSpPr>
          <p:cNvPr id="4" name="Google Shape;307;p31"/>
          <p:cNvGrpSpPr/>
          <p:nvPr/>
        </p:nvGrpSpPr>
        <p:grpSpPr>
          <a:xfrm>
            <a:off x="366822" y="4304037"/>
            <a:ext cx="2883205" cy="1500848"/>
            <a:chOff x="2190867" y="1423766"/>
            <a:chExt cx="1455662" cy="1125636"/>
          </a:xfrm>
        </p:grpSpPr>
        <p:sp>
          <p:nvSpPr>
            <p:cNvPr id="308" name="Google Shape;308;p31"/>
            <p:cNvSpPr txBox="1"/>
            <p:nvPr/>
          </p:nvSpPr>
          <p:spPr>
            <a:xfrm>
              <a:off x="2196763" y="1718405"/>
              <a:ext cx="1449765" cy="830997"/>
            </a:xfrm>
            <a:prstGeom prst="rect">
              <a:avLst/>
            </a:prstGeom>
            <a:noFill/>
            <a:ln>
              <a:noFill/>
            </a:ln>
          </p:spPr>
          <p:txBody>
            <a:bodyPr spcFirstLastPara="1" wrap="square" lIns="91425" tIns="45700" rIns="91425" bIns="45700" anchor="t" anchorCtr="0">
              <a:noAutofit/>
            </a:bodyPr>
            <a:lstStyle/>
            <a:p>
              <a:pPr algn="ctr"/>
              <a:r>
                <a:rPr lang="uz-Cyrl-UZ" sz="1600" dirty="0" smtClean="0"/>
                <a:t>алоҳида эҳтиёжли ҳар бир боланинг  эҳтиёжига қараб, якка тартибда иш олиб бориш.</a:t>
              </a:r>
              <a:endParaRPr lang="ru-RU" sz="1600" dirty="0"/>
            </a:p>
          </p:txBody>
        </p:sp>
        <p:sp>
          <p:nvSpPr>
            <p:cNvPr id="309" name="Google Shape;309;p31"/>
            <p:cNvSpPr txBox="1"/>
            <p:nvPr/>
          </p:nvSpPr>
          <p:spPr>
            <a:xfrm>
              <a:off x="2190867" y="1423766"/>
              <a:ext cx="1455662" cy="276999"/>
            </a:xfrm>
            <a:prstGeom prst="rect">
              <a:avLst/>
            </a:prstGeom>
            <a:noFill/>
            <a:ln>
              <a:noFill/>
            </a:ln>
          </p:spPr>
          <p:txBody>
            <a:bodyPr spcFirstLastPara="1" wrap="square" lIns="91425" tIns="45700" rIns="91425" bIns="45700" anchor="t" anchorCtr="0">
              <a:noAutofit/>
            </a:bodyPr>
            <a:lstStyle/>
            <a:p>
              <a:pPr algn="r"/>
              <a:r>
                <a:rPr lang="uz-Cyrl-UZ" sz="1600" b="1" dirty="0" smtClean="0"/>
                <a:t>Индивидуал ёндашув –</a:t>
              </a:r>
              <a:endParaRPr sz="1600" b="1" dirty="0">
                <a:solidFill>
                  <a:srgbClr val="B2F608"/>
                </a:solidFill>
                <a:latin typeface="Arial"/>
                <a:ea typeface="Arial"/>
                <a:cs typeface="Arial"/>
                <a:sym typeface="Arial"/>
              </a:endParaRPr>
            </a:p>
          </p:txBody>
        </p:sp>
      </p:grpSp>
      <p:grpSp>
        <p:nvGrpSpPr>
          <p:cNvPr id="5" name="Google Shape;310;p31"/>
          <p:cNvGrpSpPr/>
          <p:nvPr/>
        </p:nvGrpSpPr>
        <p:grpSpPr>
          <a:xfrm>
            <a:off x="8208235" y="1539221"/>
            <a:ext cx="2976331" cy="1500848"/>
            <a:chOff x="683645" y="1927822"/>
            <a:chExt cx="1455662" cy="1125636"/>
          </a:xfrm>
        </p:grpSpPr>
        <p:sp>
          <p:nvSpPr>
            <p:cNvPr id="311" name="Google Shape;311;p31"/>
            <p:cNvSpPr txBox="1"/>
            <p:nvPr/>
          </p:nvSpPr>
          <p:spPr>
            <a:xfrm>
              <a:off x="689541" y="2222461"/>
              <a:ext cx="1449765" cy="830997"/>
            </a:xfrm>
            <a:prstGeom prst="rect">
              <a:avLst/>
            </a:prstGeom>
            <a:noFill/>
            <a:ln>
              <a:noFill/>
            </a:ln>
          </p:spPr>
          <p:txBody>
            <a:bodyPr spcFirstLastPara="1" wrap="square" lIns="91425" tIns="45700" rIns="91425" bIns="45700" anchor="t" anchorCtr="0">
              <a:noAutofit/>
            </a:bodyPr>
            <a:lstStyle/>
            <a:p>
              <a:pPr algn="ctr"/>
              <a:r>
                <a:rPr lang="uz-Cyrl-UZ" sz="1600" dirty="0" smtClean="0"/>
                <a:t>таълим жараёнида ўқув топшириқларининг ҳар бир бола имкониятига мослаштирилиши.</a:t>
              </a:r>
              <a:endParaRPr lang="ru-RU" sz="1600" dirty="0"/>
            </a:p>
          </p:txBody>
        </p:sp>
        <p:sp>
          <p:nvSpPr>
            <p:cNvPr id="312" name="Google Shape;312;p31"/>
            <p:cNvSpPr txBox="1"/>
            <p:nvPr/>
          </p:nvSpPr>
          <p:spPr>
            <a:xfrm>
              <a:off x="683645" y="1927822"/>
              <a:ext cx="1455662" cy="276999"/>
            </a:xfrm>
            <a:prstGeom prst="rect">
              <a:avLst/>
            </a:prstGeom>
            <a:noFill/>
            <a:ln>
              <a:noFill/>
            </a:ln>
          </p:spPr>
          <p:txBody>
            <a:bodyPr spcFirstLastPara="1" wrap="square" lIns="91425" tIns="45700" rIns="91425" bIns="45700" anchor="t" anchorCtr="0">
              <a:noAutofit/>
            </a:bodyPr>
            <a:lstStyle/>
            <a:p>
              <a:r>
                <a:rPr lang="uz-Cyrl-UZ" sz="1600" b="1" dirty="0" smtClean="0"/>
                <a:t>Табақалашган ёндашув –</a:t>
              </a:r>
              <a:endParaRPr sz="1600" b="1" dirty="0">
                <a:solidFill>
                  <a:srgbClr val="8388E3"/>
                </a:solidFill>
                <a:latin typeface="Arial"/>
                <a:ea typeface="Arial"/>
                <a:cs typeface="Arial"/>
                <a:sym typeface="Arial"/>
              </a:endParaRPr>
            </a:p>
          </p:txBody>
        </p:sp>
      </p:grpSp>
      <p:sp>
        <p:nvSpPr>
          <p:cNvPr id="313" name="Google Shape;313;p31"/>
          <p:cNvSpPr txBox="1">
            <a:spLocks noGrp="1"/>
          </p:cNvSpPr>
          <p:nvPr>
            <p:ph type="title"/>
          </p:nvPr>
        </p:nvSpPr>
        <p:spPr>
          <a:xfrm>
            <a:off x="-67" y="181567"/>
            <a:ext cx="12192000" cy="831200"/>
          </a:xfrm>
          <a:prstGeom prst="rect">
            <a:avLst/>
          </a:prstGeom>
        </p:spPr>
        <p:txBody>
          <a:bodyPr spcFirstLastPara="1" wrap="square" lIns="121897" tIns="121897" rIns="121897" bIns="121897" anchor="ctr" anchorCtr="0">
            <a:noAutofit/>
          </a:bodyPr>
          <a:lstStyle/>
          <a:p>
            <a:pPr>
              <a:buClr>
                <a:schemeClr val="dk1"/>
              </a:buClr>
              <a:buSzPts val="1100"/>
            </a:pPr>
            <a:r>
              <a:rPr lang="uz-Cyrl-UZ" sz="5300" dirty="0" smtClean="0"/>
              <a:t>Инклюзив таълим тамойиллари</a:t>
            </a:r>
            <a:endParaRPr/>
          </a:p>
        </p:txBody>
      </p:sp>
      <p:sp>
        <p:nvSpPr>
          <p:cNvPr id="314" name="Google Shape;314;p31"/>
          <p:cNvSpPr txBox="1">
            <a:spLocks noGrp="1"/>
          </p:cNvSpPr>
          <p:nvPr>
            <p:ph type="subTitle" idx="1"/>
          </p:nvPr>
        </p:nvSpPr>
        <p:spPr>
          <a:xfrm>
            <a:off x="0" y="1012800"/>
            <a:ext cx="12192000" cy="401200"/>
          </a:xfrm>
          <a:prstGeom prst="rect">
            <a:avLst/>
          </a:prstGeom>
        </p:spPr>
        <p:txBody>
          <a:bodyPr spcFirstLastPara="1" wrap="square" lIns="121897" tIns="121897" rIns="121897" bIns="121897" anchor="ctr" anchorCtr="0">
            <a:noAutofit/>
          </a:bodyPr>
          <a:lstStyle/>
          <a:p>
            <a:pPr marL="0" indent="0"/>
            <a:r>
              <a:rPr lang="uz-Cyrl-UZ" dirty="0" smtClean="0">
                <a:solidFill>
                  <a:srgbClr val="00B050"/>
                </a:solidFill>
              </a:rPr>
              <a:t>Энг муҳим тамойил- инсонпарварлик.</a:t>
            </a:r>
            <a:endParaRPr dirty="0">
              <a:solidFill>
                <a:srgbClr val="00B050"/>
              </a:solidFill>
            </a:endParaRPr>
          </a:p>
        </p:txBody>
      </p:sp>
      <p:pic>
        <p:nvPicPr>
          <p:cNvPr id="26" name="Picture 10"/>
          <p:cNvPicPr>
            <a:picLocks noGrp="1" noChangeAspect="1" noChangeArrowheads="1"/>
          </p:cNvPicPr>
          <p:nvPr>
            <p:ph type="pic" idx="2"/>
          </p:nvPr>
        </p:nvPicPr>
        <p:blipFill>
          <a:blip r:embed="rId3" cstate="print"/>
          <a:srcRect t="3896" b="3896"/>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Shape 387"/>
          <p:cNvSpPr>
            <a:spLocks/>
          </p:cNvSpPr>
          <p:nvPr/>
        </p:nvSpPr>
        <p:spPr bwMode="auto">
          <a:xfrm rot="355510">
            <a:off x="88900" y="4124325"/>
            <a:ext cx="1913467" cy="1944688"/>
          </a:xfrm>
          <a:custGeom>
            <a:avLst/>
            <a:gdLst>
              <a:gd name="T0" fmla="*/ 2143 w 1882134"/>
              <a:gd name="T1" fmla="*/ 1457565 h 1915580"/>
              <a:gd name="T2" fmla="*/ 1892 w 1882134"/>
              <a:gd name="T3" fmla="*/ 1620125 h 1915580"/>
              <a:gd name="T4" fmla="*/ 2169 w 1882134"/>
              <a:gd name="T5" fmla="*/ 2128492 h 1915580"/>
              <a:gd name="T6" fmla="*/ 2984 w 1882134"/>
              <a:gd name="T7" fmla="*/ 2316303 h 1915580"/>
              <a:gd name="T8" fmla="*/ 3357 w 1882134"/>
              <a:gd name="T9" fmla="*/ 2333610 h 1915580"/>
              <a:gd name="T10" fmla="*/ 4316 w 1882134"/>
              <a:gd name="T11" fmla="*/ 1999119 h 1915580"/>
              <a:gd name="T12" fmla="*/ 4348 w 1882134"/>
              <a:gd name="T13" fmla="*/ 1631261 h 1915580"/>
              <a:gd name="T14" fmla="*/ 3357 w 1882134"/>
              <a:gd name="T15" fmla="*/ 1272301 h 1915580"/>
              <a:gd name="T16" fmla="*/ 3292 w 1882134"/>
              <a:gd name="T17" fmla="*/ 1289817 h 1915580"/>
              <a:gd name="T18" fmla="*/ 3225 w 1882134"/>
              <a:gd name="T19" fmla="*/ 1303387 h 1915580"/>
              <a:gd name="T20" fmla="*/ 2964 w 1882134"/>
              <a:gd name="T21" fmla="*/ 1298099 h 1915580"/>
              <a:gd name="T22" fmla="*/ 2893 w 1882134"/>
              <a:gd name="T23" fmla="*/ 1279627 h 1915580"/>
              <a:gd name="T24" fmla="*/ 3509 w 1882134"/>
              <a:gd name="T25" fmla="*/ 504995 h 1915580"/>
              <a:gd name="T26" fmla="*/ 3273 w 1882134"/>
              <a:gd name="T27" fmla="*/ 834705 h 1915580"/>
              <a:gd name="T28" fmla="*/ 3509 w 1882134"/>
              <a:gd name="T29" fmla="*/ 1147719 h 1915580"/>
              <a:gd name="T30" fmla="*/ 4348 w 1882134"/>
              <a:gd name="T31" fmla="*/ 1331355 h 1915580"/>
              <a:gd name="T32" fmla="*/ 4747 w 1882134"/>
              <a:gd name="T33" fmla="*/ 1356762 h 1915580"/>
              <a:gd name="T34" fmla="*/ 5653 w 1882134"/>
              <a:gd name="T35" fmla="*/ 1015208 h 1915580"/>
              <a:gd name="T36" fmla="*/ 5724 w 1882134"/>
              <a:gd name="T37" fmla="*/ 663586 h 1915580"/>
              <a:gd name="T38" fmla="*/ 4753 w 1882134"/>
              <a:gd name="T39" fmla="*/ 305654 h 1915580"/>
              <a:gd name="T40" fmla="*/ 4415 w 1882134"/>
              <a:gd name="T41" fmla="*/ 312432 h 1915580"/>
              <a:gd name="T42" fmla="*/ 780 w 1882134"/>
              <a:gd name="T43" fmla="*/ 477368 h 1915580"/>
              <a:gd name="T44" fmla="*/ 522 w 1882134"/>
              <a:gd name="T45" fmla="*/ 666064 h 1915580"/>
              <a:gd name="T46" fmla="*/ 798 w 1882134"/>
              <a:gd name="T47" fmla="*/ 1168586 h 1915580"/>
              <a:gd name="T48" fmla="*/ 1597 w 1882134"/>
              <a:gd name="T49" fmla="*/ 1318836 h 1915580"/>
              <a:gd name="T50" fmla="*/ 2023 w 1882134"/>
              <a:gd name="T51" fmla="*/ 1351885 h 1915580"/>
              <a:gd name="T52" fmla="*/ 2730 w 1882134"/>
              <a:gd name="T53" fmla="*/ 1185673 h 1915580"/>
              <a:gd name="T54" fmla="*/ 2987 w 1882134"/>
              <a:gd name="T55" fmla="*/ 994998 h 1915580"/>
              <a:gd name="T56" fmla="*/ 2956 w 1882134"/>
              <a:gd name="T57" fmla="*/ 655245 h 1915580"/>
              <a:gd name="T58" fmla="*/ 2044 w 1882134"/>
              <a:gd name="T59" fmla="*/ 313360 h 1915580"/>
              <a:gd name="T60" fmla="*/ 1488 w 1882134"/>
              <a:gd name="T61" fmla="*/ 311521 h 1915580"/>
              <a:gd name="T62" fmla="*/ 2169 w 1882134"/>
              <a:gd name="T63" fmla="*/ 195771 h 1915580"/>
              <a:gd name="T64" fmla="*/ 2859 w 1882134"/>
              <a:gd name="T65" fmla="*/ 381492 h 1915580"/>
              <a:gd name="T66" fmla="*/ 3266 w 1882134"/>
              <a:gd name="T67" fmla="*/ 355337 h 1915580"/>
              <a:gd name="T68" fmla="*/ 4187 w 1882134"/>
              <a:gd name="T69" fmla="*/ 191803 h 1915580"/>
              <a:gd name="T70" fmla="*/ 4971 w 1882134"/>
              <a:gd name="T71" fmla="*/ 162767 h 1915580"/>
              <a:gd name="T72" fmla="*/ 5632 w 1882134"/>
              <a:gd name="T73" fmla="*/ 389265 h 1915580"/>
              <a:gd name="T74" fmla="*/ 6281 w 1882134"/>
              <a:gd name="T75" fmla="*/ 513341 h 1915580"/>
              <a:gd name="T76" fmla="*/ 6014 w 1882134"/>
              <a:gd name="T77" fmla="*/ 834705 h 1915580"/>
              <a:gd name="T78" fmla="*/ 6332 w 1882134"/>
              <a:gd name="T79" fmla="*/ 1131025 h 1915580"/>
              <a:gd name="T80" fmla="*/ 5706 w 1882134"/>
              <a:gd name="T81" fmla="*/ 1262505 h 1915580"/>
              <a:gd name="T82" fmla="*/ 4900 w 1882134"/>
              <a:gd name="T83" fmla="*/ 1481604 h 1915580"/>
              <a:gd name="T84" fmla="*/ 4644 w 1882134"/>
              <a:gd name="T85" fmla="*/ 1807134 h 1915580"/>
              <a:gd name="T86" fmla="*/ 4869 w 1882134"/>
              <a:gd name="T87" fmla="*/ 2149360 h 1915580"/>
              <a:gd name="T88" fmla="*/ 4191 w 1882134"/>
              <a:gd name="T89" fmla="*/ 2265401 h 1915580"/>
              <a:gd name="T90" fmla="*/ 3539 w 1882134"/>
              <a:gd name="T91" fmla="*/ 2466550 h 1915580"/>
              <a:gd name="T92" fmla="*/ 2759 w 1882134"/>
              <a:gd name="T93" fmla="*/ 2429887 h 1915580"/>
              <a:gd name="T94" fmla="*/ 1922 w 1882134"/>
              <a:gd name="T95" fmla="*/ 2278743 h 1915580"/>
              <a:gd name="T96" fmla="*/ 1489 w 1882134"/>
              <a:gd name="T97" fmla="*/ 2012682 h 1915580"/>
              <a:gd name="T98" fmla="*/ 1616 w 1882134"/>
              <a:gd name="T99" fmla="*/ 1620965 h 1915580"/>
              <a:gd name="T100" fmla="*/ 1358 w 1882134"/>
              <a:gd name="T101" fmla="*/ 1453253 h 1915580"/>
              <a:gd name="T102" fmla="*/ 552 w 1882134"/>
              <a:gd name="T103" fmla="*/ 1318836 h 1915580"/>
              <a:gd name="T104" fmla="*/ 242 w 1882134"/>
              <a:gd name="T105" fmla="*/ 1018338 h 1915580"/>
              <a:gd name="T106" fmla="*/ 246 w 1882134"/>
              <a:gd name="T107" fmla="*/ 663898 h 1915580"/>
              <a:gd name="T108" fmla="*/ 399 w 1882134"/>
              <a:gd name="T109" fmla="*/ 350573 h 1915580"/>
              <a:gd name="T110" fmla="*/ 1003 w 1882134"/>
              <a:gd name="T111" fmla="*/ 300497 h 1915580"/>
              <a:gd name="T112" fmla="*/ 1768 w 1882134"/>
              <a:gd name="T113" fmla="*/ 33393 h 19155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82134"/>
              <a:gd name="T172" fmla="*/ 0 h 1915580"/>
              <a:gd name="T173" fmla="*/ 1882134 w 1882134"/>
              <a:gd name="T174" fmla="*/ 1915580 h 19155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82134" h="1915580">
                <a:moveTo>
                  <a:pt x="859940" y="932267"/>
                </a:moveTo>
                <a:lnTo>
                  <a:pt x="747989" y="997319"/>
                </a:lnTo>
                <a:lnTo>
                  <a:pt x="636844" y="1061903"/>
                </a:lnTo>
                <a:lnTo>
                  <a:pt x="638527" y="1070293"/>
                </a:lnTo>
                <a:cubicBezTo>
                  <a:pt x="638527" y="1120463"/>
                  <a:pt x="607741" y="1162081"/>
                  <a:pt x="565410" y="1179755"/>
                </a:cubicBezTo>
                <a:lnTo>
                  <a:pt x="562511" y="1180336"/>
                </a:lnTo>
                <a:lnTo>
                  <a:pt x="562511" y="1439244"/>
                </a:lnTo>
                <a:lnTo>
                  <a:pt x="572773" y="1441246"/>
                </a:lnTo>
                <a:cubicBezTo>
                  <a:pt x="615532" y="1458919"/>
                  <a:pt x="644608" y="1500537"/>
                  <a:pt x="644608" y="1550707"/>
                </a:cubicBezTo>
                <a:lnTo>
                  <a:pt x="640375" y="1571429"/>
                </a:lnTo>
                <a:lnTo>
                  <a:pt x="865510" y="1701672"/>
                </a:lnTo>
                <a:lnTo>
                  <a:pt x="886716" y="1687534"/>
                </a:lnTo>
                <a:cubicBezTo>
                  <a:pt x="900969" y="1681643"/>
                  <a:pt x="916742" y="1678413"/>
                  <a:pt x="933465" y="1678413"/>
                </a:cubicBezTo>
                <a:cubicBezTo>
                  <a:pt x="950189" y="1678413"/>
                  <a:pt x="965962" y="1681833"/>
                  <a:pt x="980215" y="1687962"/>
                </a:cubicBezTo>
                <a:lnTo>
                  <a:pt x="997982" y="1700143"/>
                </a:lnTo>
                <a:lnTo>
                  <a:pt x="1212258" y="1576182"/>
                </a:lnTo>
                <a:lnTo>
                  <a:pt x="1210160" y="1565911"/>
                </a:lnTo>
                <a:cubicBezTo>
                  <a:pt x="1210160" y="1515742"/>
                  <a:pt x="1240946" y="1474123"/>
                  <a:pt x="1283277" y="1456450"/>
                </a:cubicBezTo>
                <a:lnTo>
                  <a:pt x="1298338" y="1453428"/>
                </a:lnTo>
                <a:lnTo>
                  <a:pt x="1298338" y="1189696"/>
                </a:lnTo>
                <a:lnTo>
                  <a:pt x="1292399" y="1188448"/>
                </a:lnTo>
                <a:cubicBezTo>
                  <a:pt x="1250068" y="1170062"/>
                  <a:pt x="1219282" y="1127303"/>
                  <a:pt x="1219282" y="1079414"/>
                </a:cubicBezTo>
                <a:lnTo>
                  <a:pt x="1223749" y="1057548"/>
                </a:lnTo>
                <a:lnTo>
                  <a:pt x="997965" y="926929"/>
                </a:lnTo>
                <a:lnTo>
                  <a:pt x="994296" y="929366"/>
                </a:lnTo>
                <a:lnTo>
                  <a:pt x="988000" y="935188"/>
                </a:lnTo>
                <a:lnTo>
                  <a:pt x="978749" y="939691"/>
                </a:lnTo>
                <a:lnTo>
                  <a:pt x="969810" y="945628"/>
                </a:lnTo>
                <a:lnTo>
                  <a:pt x="964268" y="946740"/>
                </a:lnTo>
                <a:lnTo>
                  <a:pt x="958437" y="949579"/>
                </a:lnTo>
                <a:cubicBezTo>
                  <a:pt x="947754" y="952933"/>
                  <a:pt x="936316" y="954750"/>
                  <a:pt x="924343" y="954750"/>
                </a:cubicBezTo>
                <a:lnTo>
                  <a:pt x="923835" y="954643"/>
                </a:lnTo>
                <a:lnTo>
                  <a:pt x="881110" y="945723"/>
                </a:lnTo>
                <a:lnTo>
                  <a:pt x="880997" y="945646"/>
                </a:lnTo>
                <a:lnTo>
                  <a:pt x="878876" y="945200"/>
                </a:lnTo>
                <a:lnTo>
                  <a:pt x="859940" y="932267"/>
                </a:lnTo>
                <a:close/>
                <a:moveTo>
                  <a:pt x="1285908" y="209454"/>
                </a:moveTo>
                <a:lnTo>
                  <a:pt x="1039711" y="351883"/>
                </a:lnTo>
                <a:lnTo>
                  <a:pt x="1042927" y="367913"/>
                </a:lnTo>
                <a:cubicBezTo>
                  <a:pt x="1042927" y="401360"/>
                  <a:pt x="1029244" y="431006"/>
                  <a:pt x="1007580" y="452291"/>
                </a:cubicBezTo>
                <a:lnTo>
                  <a:pt x="972994" y="475261"/>
                </a:lnTo>
                <a:lnTo>
                  <a:pt x="972994" y="608121"/>
                </a:lnTo>
                <a:lnTo>
                  <a:pt x="972994" y="728436"/>
                </a:lnTo>
                <a:lnTo>
                  <a:pt x="1008720" y="752929"/>
                </a:lnTo>
                <a:cubicBezTo>
                  <a:pt x="1030004" y="774594"/>
                  <a:pt x="1042927" y="804239"/>
                  <a:pt x="1042927" y="836166"/>
                </a:cubicBezTo>
                <a:lnTo>
                  <a:pt x="1038547" y="857606"/>
                </a:lnTo>
                <a:lnTo>
                  <a:pt x="1264627" y="988396"/>
                </a:lnTo>
                <a:lnTo>
                  <a:pt x="1292399" y="969952"/>
                </a:lnTo>
                <a:cubicBezTo>
                  <a:pt x="1306509" y="964061"/>
                  <a:pt x="1321902" y="960830"/>
                  <a:pt x="1337865" y="960830"/>
                </a:cubicBezTo>
                <a:cubicBezTo>
                  <a:pt x="1354588" y="960830"/>
                  <a:pt x="1370362" y="964251"/>
                  <a:pt x="1384615" y="970380"/>
                </a:cubicBezTo>
                <a:lnTo>
                  <a:pt x="1410990" y="988463"/>
                </a:lnTo>
                <a:lnTo>
                  <a:pt x="1650068" y="850153"/>
                </a:lnTo>
                <a:lnTo>
                  <a:pt x="1644966" y="824004"/>
                </a:lnTo>
                <a:cubicBezTo>
                  <a:pt x="1644966" y="790557"/>
                  <a:pt x="1658649" y="760911"/>
                  <a:pt x="1680313" y="739627"/>
                </a:cubicBezTo>
                <a:lnTo>
                  <a:pt x="1705780" y="722714"/>
                </a:lnTo>
                <a:lnTo>
                  <a:pt x="1705779" y="484271"/>
                </a:lnTo>
                <a:lnTo>
                  <a:pt x="1701598" y="483455"/>
                </a:lnTo>
                <a:cubicBezTo>
                  <a:pt x="1658839" y="465782"/>
                  <a:pt x="1629764" y="424164"/>
                  <a:pt x="1629764" y="373993"/>
                </a:cubicBezTo>
                <a:lnTo>
                  <a:pt x="1634464" y="350982"/>
                </a:lnTo>
                <a:lnTo>
                  <a:pt x="1412691" y="222683"/>
                </a:lnTo>
                <a:lnTo>
                  <a:pt x="1404617" y="228046"/>
                </a:lnTo>
                <a:cubicBezTo>
                  <a:pt x="1390507" y="233937"/>
                  <a:pt x="1375113" y="237167"/>
                  <a:pt x="1359150" y="237167"/>
                </a:cubicBezTo>
                <a:cubicBezTo>
                  <a:pt x="1342427" y="237167"/>
                  <a:pt x="1326653" y="233747"/>
                  <a:pt x="1312401" y="227618"/>
                </a:cubicBezTo>
                <a:lnTo>
                  <a:pt x="1285908" y="209454"/>
                </a:lnTo>
                <a:close/>
                <a:moveTo>
                  <a:pt x="441920" y="226293"/>
                </a:moveTo>
                <a:lnTo>
                  <a:pt x="231909" y="347787"/>
                </a:lnTo>
                <a:lnTo>
                  <a:pt x="237167" y="373994"/>
                </a:lnTo>
                <a:cubicBezTo>
                  <a:pt x="237167" y="424164"/>
                  <a:pt x="206381" y="465783"/>
                  <a:pt x="164050" y="483456"/>
                </a:cubicBezTo>
                <a:lnTo>
                  <a:pt x="155071" y="485258"/>
                </a:lnTo>
                <a:lnTo>
                  <a:pt x="155071" y="740239"/>
                </a:lnTo>
                <a:lnTo>
                  <a:pt x="165333" y="742335"/>
                </a:lnTo>
                <a:cubicBezTo>
                  <a:pt x="208092" y="760721"/>
                  <a:pt x="237168" y="803479"/>
                  <a:pt x="237167" y="851369"/>
                </a:cubicBezTo>
                <a:lnTo>
                  <a:pt x="234601" y="863932"/>
                </a:lnTo>
                <a:lnTo>
                  <a:pt x="440781" y="983210"/>
                </a:lnTo>
                <a:lnTo>
                  <a:pt x="474477" y="960831"/>
                </a:lnTo>
                <a:cubicBezTo>
                  <a:pt x="488587" y="954940"/>
                  <a:pt x="503980" y="951709"/>
                  <a:pt x="519943" y="951709"/>
                </a:cubicBezTo>
                <a:cubicBezTo>
                  <a:pt x="536667" y="951709"/>
                  <a:pt x="552440" y="955130"/>
                  <a:pt x="566693" y="961258"/>
                </a:cubicBezTo>
                <a:lnTo>
                  <a:pt x="601190" y="984910"/>
                </a:lnTo>
                <a:lnTo>
                  <a:pt x="705420" y="924344"/>
                </a:lnTo>
                <a:lnTo>
                  <a:pt x="785942" y="878642"/>
                </a:lnTo>
                <a:lnTo>
                  <a:pt x="811567" y="863817"/>
                </a:lnTo>
                <a:lnTo>
                  <a:pt x="805759" y="836166"/>
                </a:lnTo>
                <a:cubicBezTo>
                  <a:pt x="805759" y="785996"/>
                  <a:pt x="836545" y="744378"/>
                  <a:pt x="878876" y="726704"/>
                </a:cubicBezTo>
                <a:lnTo>
                  <a:pt x="887857" y="724902"/>
                </a:lnTo>
                <a:lnTo>
                  <a:pt x="887857" y="602041"/>
                </a:lnTo>
                <a:lnTo>
                  <a:pt x="887857" y="479177"/>
                </a:lnTo>
                <a:lnTo>
                  <a:pt x="878877" y="477375"/>
                </a:lnTo>
                <a:cubicBezTo>
                  <a:pt x="836546" y="459702"/>
                  <a:pt x="805760" y="418084"/>
                  <a:pt x="805760" y="367913"/>
                </a:cubicBezTo>
                <a:lnTo>
                  <a:pt x="810313" y="345620"/>
                </a:lnTo>
                <a:lnTo>
                  <a:pt x="607514" y="228297"/>
                </a:lnTo>
                <a:lnTo>
                  <a:pt x="572440" y="252065"/>
                </a:lnTo>
                <a:cubicBezTo>
                  <a:pt x="558268" y="258099"/>
                  <a:pt x="542678" y="261454"/>
                  <a:pt x="526305" y="261493"/>
                </a:cubicBezTo>
                <a:cubicBezTo>
                  <a:pt x="493559" y="261570"/>
                  <a:pt x="463882" y="248367"/>
                  <a:pt x="442371" y="226958"/>
                </a:cubicBezTo>
                <a:lnTo>
                  <a:pt x="441920" y="226293"/>
                </a:lnTo>
                <a:close/>
                <a:moveTo>
                  <a:pt x="525745" y="24326"/>
                </a:moveTo>
                <a:cubicBezTo>
                  <a:pt x="591236" y="24171"/>
                  <a:pt x="644453" y="77137"/>
                  <a:pt x="644609" y="142629"/>
                </a:cubicBezTo>
                <a:lnTo>
                  <a:pt x="641709" y="157167"/>
                </a:lnTo>
                <a:lnTo>
                  <a:pt x="747989" y="218924"/>
                </a:lnTo>
                <a:lnTo>
                  <a:pt x="849541" y="277934"/>
                </a:lnTo>
                <a:lnTo>
                  <a:pt x="878877" y="258452"/>
                </a:lnTo>
                <a:cubicBezTo>
                  <a:pt x="892987" y="252560"/>
                  <a:pt x="908380" y="249330"/>
                  <a:pt x="924343" y="249330"/>
                </a:cubicBezTo>
                <a:cubicBezTo>
                  <a:pt x="941066" y="249330"/>
                  <a:pt x="956840" y="252750"/>
                  <a:pt x="971093" y="258879"/>
                </a:cubicBezTo>
                <a:lnTo>
                  <a:pt x="999784" y="278550"/>
                </a:lnTo>
                <a:lnTo>
                  <a:pt x="1112862" y="212843"/>
                </a:lnTo>
                <a:lnTo>
                  <a:pt x="1244810" y="139736"/>
                </a:lnTo>
                <a:lnTo>
                  <a:pt x="1240567" y="118583"/>
                </a:lnTo>
                <a:cubicBezTo>
                  <a:pt x="1240566" y="51690"/>
                  <a:pt x="1295297" y="0"/>
                  <a:pt x="1359150" y="0"/>
                </a:cubicBezTo>
                <a:cubicBezTo>
                  <a:pt x="1426044" y="0"/>
                  <a:pt x="1477734" y="54731"/>
                  <a:pt x="1477734" y="118583"/>
                </a:cubicBezTo>
                <a:lnTo>
                  <a:pt x="1468446" y="164056"/>
                </a:lnTo>
                <a:lnTo>
                  <a:pt x="1562871" y="218924"/>
                </a:lnTo>
                <a:lnTo>
                  <a:pt x="1674171" y="283599"/>
                </a:lnTo>
                <a:lnTo>
                  <a:pt x="1702880" y="264532"/>
                </a:lnTo>
                <a:cubicBezTo>
                  <a:pt x="1716991" y="258640"/>
                  <a:pt x="1732384" y="255410"/>
                  <a:pt x="1748347" y="255410"/>
                </a:cubicBezTo>
                <a:cubicBezTo>
                  <a:pt x="1815241" y="255410"/>
                  <a:pt x="1866931" y="310141"/>
                  <a:pt x="1866931" y="373993"/>
                </a:cubicBezTo>
                <a:cubicBezTo>
                  <a:pt x="1866931" y="424164"/>
                  <a:pt x="1836145" y="465782"/>
                  <a:pt x="1793814" y="483456"/>
                </a:cubicBezTo>
                <a:lnTo>
                  <a:pt x="1787876" y="484647"/>
                </a:lnTo>
                <a:lnTo>
                  <a:pt x="1787876" y="608121"/>
                </a:lnTo>
                <a:lnTo>
                  <a:pt x="1787876" y="710390"/>
                </a:lnTo>
                <a:lnTo>
                  <a:pt x="1810299" y="714970"/>
                </a:lnTo>
                <a:cubicBezTo>
                  <a:pt x="1853058" y="733356"/>
                  <a:pt x="1882134" y="776115"/>
                  <a:pt x="1882134" y="824004"/>
                </a:cubicBezTo>
                <a:cubicBezTo>
                  <a:pt x="1882134" y="890898"/>
                  <a:pt x="1827403" y="942588"/>
                  <a:pt x="1763550" y="942588"/>
                </a:cubicBezTo>
                <a:cubicBezTo>
                  <a:pt x="1746826" y="942588"/>
                  <a:pt x="1731053" y="939357"/>
                  <a:pt x="1716800" y="933466"/>
                </a:cubicBezTo>
                <a:lnTo>
                  <a:pt x="1696290" y="919792"/>
                </a:lnTo>
                <a:lnTo>
                  <a:pt x="1562871" y="997319"/>
                </a:lnTo>
                <a:lnTo>
                  <a:pt x="1452273" y="1058596"/>
                </a:lnTo>
                <a:lnTo>
                  <a:pt x="1456449" y="1079414"/>
                </a:lnTo>
                <a:cubicBezTo>
                  <a:pt x="1456450" y="1129584"/>
                  <a:pt x="1425663" y="1171202"/>
                  <a:pt x="1383332" y="1188876"/>
                </a:cubicBezTo>
                <a:lnTo>
                  <a:pt x="1380434" y="1189457"/>
                </a:lnTo>
                <a:lnTo>
                  <a:pt x="1380434" y="1316581"/>
                </a:lnTo>
                <a:lnTo>
                  <a:pt x="1380434" y="1459744"/>
                </a:lnTo>
                <a:lnTo>
                  <a:pt x="1413121" y="1481535"/>
                </a:lnTo>
                <a:cubicBezTo>
                  <a:pt x="1434405" y="1502819"/>
                  <a:pt x="1447327" y="1532465"/>
                  <a:pt x="1447328" y="1565911"/>
                </a:cubicBezTo>
                <a:cubicBezTo>
                  <a:pt x="1447328" y="1632805"/>
                  <a:pt x="1392597" y="1684495"/>
                  <a:pt x="1328743" y="1684495"/>
                </a:cubicBezTo>
                <a:cubicBezTo>
                  <a:pt x="1312780" y="1684496"/>
                  <a:pt x="1297387" y="1681265"/>
                  <a:pt x="1283277" y="1675374"/>
                </a:cubicBezTo>
                <a:lnTo>
                  <a:pt x="1245755" y="1650453"/>
                </a:lnTo>
                <a:lnTo>
                  <a:pt x="1152389" y="1702738"/>
                </a:lnTo>
                <a:lnTo>
                  <a:pt x="1045590" y="1764797"/>
                </a:lnTo>
                <a:lnTo>
                  <a:pt x="1052050" y="1796996"/>
                </a:lnTo>
                <a:cubicBezTo>
                  <a:pt x="1052050" y="1863890"/>
                  <a:pt x="997319" y="1915580"/>
                  <a:pt x="933465" y="1915580"/>
                </a:cubicBezTo>
                <a:cubicBezTo>
                  <a:pt x="869613" y="1915580"/>
                  <a:pt x="814882" y="1860849"/>
                  <a:pt x="814882" y="1796996"/>
                </a:cubicBezTo>
                <a:lnTo>
                  <a:pt x="820094" y="1770286"/>
                </a:lnTo>
                <a:lnTo>
                  <a:pt x="705420" y="1702738"/>
                </a:lnTo>
                <a:lnTo>
                  <a:pt x="599803" y="1641366"/>
                </a:lnTo>
                <a:lnTo>
                  <a:pt x="571490" y="1660170"/>
                </a:lnTo>
                <a:cubicBezTo>
                  <a:pt x="557380" y="1666061"/>
                  <a:pt x="541987" y="1669291"/>
                  <a:pt x="526023" y="1669292"/>
                </a:cubicBezTo>
                <a:cubicBezTo>
                  <a:pt x="462171" y="1669292"/>
                  <a:pt x="407440" y="1617602"/>
                  <a:pt x="407440" y="1550707"/>
                </a:cubicBezTo>
                <a:cubicBezTo>
                  <a:pt x="407440" y="1517261"/>
                  <a:pt x="421123" y="1487615"/>
                  <a:pt x="442787" y="1466331"/>
                </a:cubicBezTo>
                <a:lnTo>
                  <a:pt x="480415" y="1441340"/>
                </a:lnTo>
                <a:lnTo>
                  <a:pt x="480415" y="1313541"/>
                </a:lnTo>
                <a:lnTo>
                  <a:pt x="480415" y="1180946"/>
                </a:lnTo>
                <a:lnTo>
                  <a:pt x="474477" y="1179755"/>
                </a:lnTo>
                <a:cubicBezTo>
                  <a:pt x="432146" y="1162081"/>
                  <a:pt x="401359" y="1120463"/>
                  <a:pt x="401359" y="1070292"/>
                </a:cubicBezTo>
                <a:lnTo>
                  <a:pt x="403715" y="1058760"/>
                </a:lnTo>
                <a:lnTo>
                  <a:pt x="297980" y="997319"/>
                </a:lnTo>
                <a:lnTo>
                  <a:pt x="197246" y="938785"/>
                </a:lnTo>
                <a:lnTo>
                  <a:pt x="164050" y="960831"/>
                </a:lnTo>
                <a:cubicBezTo>
                  <a:pt x="149940" y="966723"/>
                  <a:pt x="134547" y="969953"/>
                  <a:pt x="118583" y="969953"/>
                </a:cubicBezTo>
                <a:cubicBezTo>
                  <a:pt x="51690" y="969953"/>
                  <a:pt x="0" y="915222"/>
                  <a:pt x="0" y="851369"/>
                </a:cubicBezTo>
                <a:cubicBezTo>
                  <a:pt x="0" y="801199"/>
                  <a:pt x="29076" y="759581"/>
                  <a:pt x="71834" y="741907"/>
                </a:cubicBezTo>
                <a:lnTo>
                  <a:pt x="72975" y="741685"/>
                </a:lnTo>
                <a:lnTo>
                  <a:pt x="72975" y="608121"/>
                </a:lnTo>
                <a:lnTo>
                  <a:pt x="72975" y="483679"/>
                </a:lnTo>
                <a:lnTo>
                  <a:pt x="71834" y="483456"/>
                </a:lnTo>
                <a:cubicBezTo>
                  <a:pt x="29076" y="465783"/>
                  <a:pt x="0" y="424164"/>
                  <a:pt x="0" y="373994"/>
                </a:cubicBezTo>
                <a:cubicBezTo>
                  <a:pt x="0" y="310141"/>
                  <a:pt x="51690" y="255410"/>
                  <a:pt x="118583" y="255410"/>
                </a:cubicBezTo>
                <a:cubicBezTo>
                  <a:pt x="135307" y="255410"/>
                  <a:pt x="151080" y="258831"/>
                  <a:pt x="165333" y="264960"/>
                </a:cubicBezTo>
                <a:lnTo>
                  <a:pt x="189840" y="281762"/>
                </a:lnTo>
                <a:lnTo>
                  <a:pt x="297980" y="218924"/>
                </a:lnTo>
                <a:lnTo>
                  <a:pt x="409656" y="154031"/>
                </a:lnTo>
                <a:lnTo>
                  <a:pt x="407441" y="143189"/>
                </a:lnTo>
                <a:cubicBezTo>
                  <a:pt x="407286" y="77697"/>
                  <a:pt x="460252" y="24480"/>
                  <a:pt x="525745" y="24326"/>
                </a:cubicBezTo>
                <a:close/>
              </a:path>
            </a:pathLst>
          </a:custGeom>
          <a:solidFill>
            <a:schemeClr val="accent2">
              <a:alpha val="20000"/>
            </a:schemeClr>
          </a:solidFill>
          <a:ln w="43323" cap="flat">
            <a:noFill/>
            <a:prstDash val="solid"/>
            <a:miter lim="800000"/>
            <a:headEnd/>
            <a:tailEnd/>
          </a:ln>
        </p:spPr>
        <p:txBody>
          <a:bodyPr anchor="ctr"/>
          <a:lstStyle/>
          <a:p>
            <a:endParaRPr lang="ru-RU"/>
          </a:p>
        </p:txBody>
      </p:sp>
      <p:sp>
        <p:nvSpPr>
          <p:cNvPr id="22531" name="Freeform: Shape 385"/>
          <p:cNvSpPr>
            <a:spLocks/>
          </p:cNvSpPr>
          <p:nvPr/>
        </p:nvSpPr>
        <p:spPr bwMode="auto">
          <a:xfrm rot="8287270" flipH="1">
            <a:off x="4207933" y="4475164"/>
            <a:ext cx="1583267" cy="1495425"/>
          </a:xfrm>
          <a:custGeom>
            <a:avLst/>
            <a:gdLst>
              <a:gd name="T0" fmla="*/ 11 w 2013900"/>
              <a:gd name="T1" fmla="*/ 8773 h 1900583"/>
              <a:gd name="T2" fmla="*/ 11 w 2013900"/>
              <a:gd name="T3" fmla="*/ 7919 h 1900583"/>
              <a:gd name="T4" fmla="*/ 11 w 2013900"/>
              <a:gd name="T5" fmla="*/ 6366 h 1900583"/>
              <a:gd name="T6" fmla="*/ 12 w 2013900"/>
              <a:gd name="T7" fmla="*/ 6088 h 1900583"/>
              <a:gd name="T8" fmla="*/ 12 w 2013900"/>
              <a:gd name="T9" fmla="*/ 5540 h 1900583"/>
              <a:gd name="T10" fmla="*/ 16 w 2013900"/>
              <a:gd name="T11" fmla="*/ 5088 h 1900583"/>
              <a:gd name="T12" fmla="*/ 18 w 2013900"/>
              <a:gd name="T13" fmla="*/ 5095 h 1900583"/>
              <a:gd name="T14" fmla="*/ 21 w 2013900"/>
              <a:gd name="T15" fmla="*/ 6126 h 1900583"/>
              <a:gd name="T16" fmla="*/ 22 w 2013900"/>
              <a:gd name="T17" fmla="*/ 6992 h 1900583"/>
              <a:gd name="T18" fmla="*/ 21 w 2013900"/>
              <a:gd name="T19" fmla="*/ 8569 h 1900583"/>
              <a:gd name="T20" fmla="*/ 20 w 2013900"/>
              <a:gd name="T21" fmla="*/ 9329 h 1900583"/>
              <a:gd name="T22" fmla="*/ 17 w 2013900"/>
              <a:gd name="T23" fmla="*/ 9923 h 1900583"/>
              <a:gd name="T24" fmla="*/ 15 w 2013900"/>
              <a:gd name="T25" fmla="*/ 9736 h 1900583"/>
              <a:gd name="T26" fmla="*/ 1 w 2013900"/>
              <a:gd name="T27" fmla="*/ 10394 h 1900583"/>
              <a:gd name="T28" fmla="*/ 2 w 2013900"/>
              <a:gd name="T29" fmla="*/ 10404 h 1900583"/>
              <a:gd name="T30" fmla="*/ 4 w 2013900"/>
              <a:gd name="T31" fmla="*/ 9637 h 1900583"/>
              <a:gd name="T32" fmla="*/ 9 w 2013900"/>
              <a:gd name="T33" fmla="*/ 9126 h 1900583"/>
              <a:gd name="T34" fmla="*/ 11 w 2013900"/>
              <a:gd name="T35" fmla="*/ 9185 h 1900583"/>
              <a:gd name="T36" fmla="*/ 14 w 2013900"/>
              <a:gd name="T37" fmla="*/ 10198 h 1900583"/>
              <a:gd name="T38" fmla="*/ 14 w 2013900"/>
              <a:gd name="T39" fmla="*/ 11000 h 1900583"/>
              <a:gd name="T40" fmla="*/ 17 w 2013900"/>
              <a:gd name="T41" fmla="*/ 10588 h 1900583"/>
              <a:gd name="T42" fmla="*/ 19 w 2013900"/>
              <a:gd name="T43" fmla="*/ 10094 h 1900583"/>
              <a:gd name="T44" fmla="*/ 21 w 2013900"/>
              <a:gd name="T45" fmla="*/ 9835 h 1900583"/>
              <a:gd name="T46" fmla="*/ 22 w 2013900"/>
              <a:gd name="T47" fmla="*/ 9856 h 1900583"/>
              <a:gd name="T48" fmla="*/ 27 w 2013900"/>
              <a:gd name="T49" fmla="*/ 11416 h 1900583"/>
              <a:gd name="T50" fmla="*/ 28 w 2013900"/>
              <a:gd name="T51" fmla="*/ 12344 h 1900583"/>
              <a:gd name="T52" fmla="*/ 30 w 2013900"/>
              <a:gd name="T53" fmla="*/ 11004 h 1900583"/>
              <a:gd name="T54" fmla="*/ 28 w 2013900"/>
              <a:gd name="T55" fmla="*/ 10950 h 1900583"/>
              <a:gd name="T56" fmla="*/ 24 w 2013900"/>
              <a:gd name="T57" fmla="*/ 9429 h 1900583"/>
              <a:gd name="T58" fmla="*/ 22 w 2013900"/>
              <a:gd name="T59" fmla="*/ 8589 h 1900583"/>
              <a:gd name="T60" fmla="*/ 24 w 2013900"/>
              <a:gd name="T61" fmla="*/ 7059 h 1900583"/>
              <a:gd name="T62" fmla="*/ 24 w 2013900"/>
              <a:gd name="T63" fmla="*/ 6790 h 1900583"/>
              <a:gd name="T64" fmla="*/ 22 w 2013900"/>
              <a:gd name="T65" fmla="*/ 5570 h 1900583"/>
              <a:gd name="T66" fmla="*/ 21 w 2013900"/>
              <a:gd name="T67" fmla="*/ 5134 h 1900583"/>
              <a:gd name="T68" fmla="*/ 19 w 2013900"/>
              <a:gd name="T69" fmla="*/ 4384 h 1900583"/>
              <a:gd name="T70" fmla="*/ 18 w 2013900"/>
              <a:gd name="T71" fmla="*/ 3768 h 1900583"/>
              <a:gd name="T72" fmla="*/ 18 w 2013900"/>
              <a:gd name="T73" fmla="*/ 1465 h 1900583"/>
              <a:gd name="T74" fmla="*/ 17 w 2013900"/>
              <a:gd name="T75" fmla="*/ 1 h 1900583"/>
              <a:gd name="T76" fmla="*/ 17 w 2013900"/>
              <a:gd name="T77" fmla="*/ 1462 h 1900583"/>
              <a:gd name="T78" fmla="*/ 17 w 2013900"/>
              <a:gd name="T79" fmla="*/ 3779 h 1900583"/>
              <a:gd name="T80" fmla="*/ 17 w 2013900"/>
              <a:gd name="T81" fmla="*/ 3824 h 1900583"/>
              <a:gd name="T82" fmla="*/ 16 w 2013900"/>
              <a:gd name="T83" fmla="*/ 4020 h 1900583"/>
              <a:gd name="T84" fmla="*/ 16 w 2013900"/>
              <a:gd name="T85" fmla="*/ 4276 h 1900583"/>
              <a:gd name="T86" fmla="*/ 16 w 2013900"/>
              <a:gd name="T87" fmla="*/ 4436 h 1900583"/>
              <a:gd name="T88" fmla="*/ 12 w 2013900"/>
              <a:gd name="T89" fmla="*/ 5061 h 1900583"/>
              <a:gd name="T90" fmla="*/ 9 w 2013900"/>
              <a:gd name="T91" fmla="*/ 5156 h 1900583"/>
              <a:gd name="T92" fmla="*/ 10 w 2013900"/>
              <a:gd name="T93" fmla="*/ 6258 h 1900583"/>
              <a:gd name="T94" fmla="*/ 9 w 2013900"/>
              <a:gd name="T95" fmla="*/ 7779 h 1900583"/>
              <a:gd name="T96" fmla="*/ 8 w 2013900"/>
              <a:gd name="T97" fmla="*/ 8056 h 1900583"/>
              <a:gd name="T98" fmla="*/ 8 w 2013900"/>
              <a:gd name="T99" fmla="*/ 8487 h 1900583"/>
              <a:gd name="T100" fmla="*/ 3 w 2013900"/>
              <a:gd name="T101" fmla="*/ 9180 h 1900583"/>
              <a:gd name="T102" fmla="*/ 1 w 2013900"/>
              <a:gd name="T103" fmla="*/ 9929 h 19005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13900"/>
              <a:gd name="T157" fmla="*/ 0 h 1900583"/>
              <a:gd name="T158" fmla="*/ 2013900 w 2013900"/>
              <a:gd name="T159" fmla="*/ 1900583 h 19005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13900" h="1900583">
                <a:moveTo>
                  <a:pt x="943257" y="1501970"/>
                </a:moveTo>
                <a:lnTo>
                  <a:pt x="744074" y="1348088"/>
                </a:lnTo>
                <a:lnTo>
                  <a:pt x="748630" y="1338807"/>
                </a:lnTo>
                <a:cubicBezTo>
                  <a:pt x="760072" y="1294309"/>
                  <a:pt x="744218" y="1245791"/>
                  <a:pt x="706808" y="1216890"/>
                </a:cubicBezTo>
                <a:lnTo>
                  <a:pt x="695446" y="1211313"/>
                </a:lnTo>
                <a:lnTo>
                  <a:pt x="726700" y="978267"/>
                </a:lnTo>
                <a:lnTo>
                  <a:pt x="764518" y="965451"/>
                </a:lnTo>
                <a:cubicBezTo>
                  <a:pt x="777636" y="957984"/>
                  <a:pt x="789449" y="947909"/>
                  <a:pt x="799083" y="935439"/>
                </a:cubicBezTo>
                <a:cubicBezTo>
                  <a:pt x="809176" y="922375"/>
                  <a:pt x="816023" y="907989"/>
                  <a:pt x="819837" y="893157"/>
                </a:cubicBezTo>
                <a:lnTo>
                  <a:pt x="822213" y="851356"/>
                </a:lnTo>
                <a:lnTo>
                  <a:pt x="1043738" y="760675"/>
                </a:lnTo>
                <a:lnTo>
                  <a:pt x="1061832" y="781899"/>
                </a:lnTo>
                <a:cubicBezTo>
                  <a:pt x="1101024" y="812177"/>
                  <a:pt x="1152114" y="813244"/>
                  <a:pt x="1191467" y="790843"/>
                </a:cubicBezTo>
                <a:lnTo>
                  <a:pt x="1200605" y="782908"/>
                </a:lnTo>
                <a:lnTo>
                  <a:pt x="1391604" y="930468"/>
                </a:lnTo>
                <a:lnTo>
                  <a:pt x="1386234" y="941312"/>
                </a:lnTo>
                <a:cubicBezTo>
                  <a:pt x="1374493" y="985046"/>
                  <a:pt x="1388425" y="1034212"/>
                  <a:pt x="1427616" y="1064490"/>
                </a:cubicBezTo>
                <a:lnTo>
                  <a:pt x="1447779" y="1074387"/>
                </a:lnTo>
                <a:lnTo>
                  <a:pt x="1417037" y="1303612"/>
                </a:lnTo>
                <a:lnTo>
                  <a:pt x="1377304" y="1316666"/>
                </a:lnTo>
                <a:cubicBezTo>
                  <a:pt x="1364036" y="1324096"/>
                  <a:pt x="1352007" y="1334250"/>
                  <a:pt x="1342096" y="1347016"/>
                </a:cubicBezTo>
                <a:cubicBezTo>
                  <a:pt x="1322273" y="1372550"/>
                  <a:pt x="1314676" y="1403701"/>
                  <a:pt x="1318419" y="1433424"/>
                </a:cubicBezTo>
                <a:lnTo>
                  <a:pt x="1318667" y="1434179"/>
                </a:lnTo>
                <a:lnTo>
                  <a:pt x="1097018" y="1524911"/>
                </a:lnTo>
                <a:lnTo>
                  <a:pt x="1079718" y="1504987"/>
                </a:lnTo>
                <a:cubicBezTo>
                  <a:pt x="1040526" y="1474709"/>
                  <a:pt x="989436" y="1473641"/>
                  <a:pt x="950083" y="1496043"/>
                </a:cubicBezTo>
                <a:lnTo>
                  <a:pt x="943257" y="1501970"/>
                </a:lnTo>
                <a:close/>
                <a:moveTo>
                  <a:pt x="75043" y="1597161"/>
                </a:moveTo>
                <a:cubicBezTo>
                  <a:pt x="85545" y="1601240"/>
                  <a:pt x="96683" y="1603828"/>
                  <a:pt x="108134" y="1604721"/>
                </a:cubicBezTo>
                <a:cubicBezTo>
                  <a:pt x="123403" y="1605911"/>
                  <a:pt x="139230" y="1604086"/>
                  <a:pt x="154857" y="1598764"/>
                </a:cubicBezTo>
                <a:cubicBezTo>
                  <a:pt x="199605" y="1583520"/>
                  <a:pt x="230305" y="1542741"/>
                  <a:pt x="233875" y="1496935"/>
                </a:cubicBezTo>
                <a:lnTo>
                  <a:pt x="231813" y="1480763"/>
                </a:lnTo>
                <a:lnTo>
                  <a:pt x="540598" y="1375577"/>
                </a:lnTo>
                <a:lnTo>
                  <a:pt x="563677" y="1402157"/>
                </a:lnTo>
                <a:cubicBezTo>
                  <a:pt x="602868" y="1432435"/>
                  <a:pt x="652926" y="1434839"/>
                  <a:pt x="692537" y="1412103"/>
                </a:cubicBezTo>
                <a:lnTo>
                  <a:pt x="693400" y="1411346"/>
                </a:lnTo>
                <a:lnTo>
                  <a:pt x="797736" y="1491953"/>
                </a:lnTo>
                <a:lnTo>
                  <a:pt x="894945" y="1567053"/>
                </a:lnTo>
                <a:lnTo>
                  <a:pt x="894430" y="1568079"/>
                </a:lnTo>
                <a:cubicBezTo>
                  <a:pt x="882432" y="1612147"/>
                  <a:pt x="897395" y="1659977"/>
                  <a:pt x="936587" y="1690255"/>
                </a:cubicBezTo>
                <a:cubicBezTo>
                  <a:pt x="986466" y="1728790"/>
                  <a:pt x="1060415" y="1721441"/>
                  <a:pt x="1100786" y="1669186"/>
                </a:cubicBezTo>
                <a:cubicBezTo>
                  <a:pt x="1110878" y="1656123"/>
                  <a:pt x="1117725" y="1641737"/>
                  <a:pt x="1121540" y="1626904"/>
                </a:cubicBezTo>
                <a:lnTo>
                  <a:pt x="1123204" y="1597620"/>
                </a:lnTo>
                <a:lnTo>
                  <a:pt x="1237555" y="1551067"/>
                </a:lnTo>
                <a:lnTo>
                  <a:pt x="1355644" y="1502993"/>
                </a:lnTo>
                <a:lnTo>
                  <a:pt x="1362776" y="1511266"/>
                </a:lnTo>
                <a:cubicBezTo>
                  <a:pt x="1401076" y="1541000"/>
                  <a:pt x="1452016" y="1543225"/>
                  <a:pt x="1491817" y="1520936"/>
                </a:cubicBezTo>
                <a:lnTo>
                  <a:pt x="1499270" y="1514511"/>
                </a:lnTo>
                <a:lnTo>
                  <a:pt x="1790657" y="1739626"/>
                </a:lnTo>
                <a:lnTo>
                  <a:pt x="1783473" y="1754261"/>
                </a:lnTo>
                <a:cubicBezTo>
                  <a:pt x="1772031" y="1798759"/>
                  <a:pt x="1787886" y="1847276"/>
                  <a:pt x="1825296" y="1876178"/>
                </a:cubicBezTo>
                <a:cubicBezTo>
                  <a:pt x="1838359" y="1886271"/>
                  <a:pt x="1852745" y="1893118"/>
                  <a:pt x="1867578" y="1896932"/>
                </a:cubicBezTo>
                <a:cubicBezTo>
                  <a:pt x="1912075" y="1908374"/>
                  <a:pt x="1960593" y="1892520"/>
                  <a:pt x="1989494" y="1855110"/>
                </a:cubicBezTo>
                <a:cubicBezTo>
                  <a:pt x="2029865" y="1802855"/>
                  <a:pt x="2018306" y="1729446"/>
                  <a:pt x="1968427" y="1690911"/>
                </a:cubicBezTo>
                <a:cubicBezTo>
                  <a:pt x="1929235" y="1660633"/>
                  <a:pt x="1878145" y="1659565"/>
                  <a:pt x="1838792" y="1681967"/>
                </a:cubicBezTo>
                <a:lnTo>
                  <a:pt x="1838014" y="1682642"/>
                </a:lnTo>
                <a:lnTo>
                  <a:pt x="1544325" y="1455749"/>
                </a:lnTo>
                <a:lnTo>
                  <a:pt x="1547700" y="1448953"/>
                </a:lnTo>
                <a:cubicBezTo>
                  <a:pt x="1559428" y="1404868"/>
                  <a:pt x="1544645" y="1356070"/>
                  <a:pt x="1506345" y="1326336"/>
                </a:cubicBezTo>
                <a:lnTo>
                  <a:pt x="1493239" y="1319828"/>
                </a:lnTo>
                <a:lnTo>
                  <a:pt x="1509136" y="1199535"/>
                </a:lnTo>
                <a:lnTo>
                  <a:pt x="1524327" y="1084591"/>
                </a:lnTo>
                <a:lnTo>
                  <a:pt x="1557251" y="1073434"/>
                </a:lnTo>
                <a:cubicBezTo>
                  <a:pt x="1570368" y="1065966"/>
                  <a:pt x="1582182" y="1055892"/>
                  <a:pt x="1591815" y="1043422"/>
                </a:cubicBezTo>
                <a:cubicBezTo>
                  <a:pt x="1632186" y="991167"/>
                  <a:pt x="1620627" y="917758"/>
                  <a:pt x="1570748" y="879222"/>
                </a:cubicBezTo>
                <a:cubicBezTo>
                  <a:pt x="1544620" y="859037"/>
                  <a:pt x="1513204" y="851834"/>
                  <a:pt x="1483503" y="855912"/>
                </a:cubicBezTo>
                <a:lnTo>
                  <a:pt x="1444684" y="869068"/>
                </a:lnTo>
                <a:lnTo>
                  <a:pt x="1340899" y="788887"/>
                </a:lnTo>
                <a:lnTo>
                  <a:pt x="1246914" y="716278"/>
                </a:lnTo>
                <a:lnTo>
                  <a:pt x="1249341" y="673586"/>
                </a:lnTo>
                <a:cubicBezTo>
                  <a:pt x="1245263" y="643885"/>
                  <a:pt x="1229903" y="615899"/>
                  <a:pt x="1204964" y="596631"/>
                </a:cubicBezTo>
                <a:lnTo>
                  <a:pt x="1168993" y="578975"/>
                </a:lnTo>
                <a:lnTo>
                  <a:pt x="1168993" y="225315"/>
                </a:lnTo>
                <a:lnTo>
                  <a:pt x="1170003" y="225113"/>
                </a:lnTo>
                <a:cubicBezTo>
                  <a:pt x="1211789" y="207666"/>
                  <a:pt x="1242179" y="166584"/>
                  <a:pt x="1242179" y="117058"/>
                </a:cubicBezTo>
                <a:cubicBezTo>
                  <a:pt x="1242179" y="54028"/>
                  <a:pt x="1191154" y="0"/>
                  <a:pt x="1125121" y="1"/>
                </a:cubicBezTo>
                <a:cubicBezTo>
                  <a:pt x="1062090" y="1"/>
                  <a:pt x="1008063" y="51026"/>
                  <a:pt x="1008063" y="117059"/>
                </a:cubicBezTo>
                <a:cubicBezTo>
                  <a:pt x="1008063" y="164333"/>
                  <a:pt x="1036765" y="206541"/>
                  <a:pt x="1078973" y="224691"/>
                </a:cubicBezTo>
                <a:lnTo>
                  <a:pt x="1094946" y="227954"/>
                </a:lnTo>
                <a:lnTo>
                  <a:pt x="1094946" y="580718"/>
                </a:lnTo>
                <a:lnTo>
                  <a:pt x="1086671" y="583843"/>
                </a:lnTo>
                <a:lnTo>
                  <a:pt x="1075329" y="587687"/>
                </a:lnTo>
                <a:lnTo>
                  <a:pt x="1040783" y="617683"/>
                </a:lnTo>
                <a:lnTo>
                  <a:pt x="1040763" y="617700"/>
                </a:lnTo>
                <a:cubicBezTo>
                  <a:pt x="1031588" y="629576"/>
                  <a:pt x="1025281" y="642956"/>
                  <a:pt x="1021723" y="656920"/>
                </a:cubicBezTo>
                <a:lnTo>
                  <a:pt x="1021715" y="657057"/>
                </a:lnTo>
                <a:lnTo>
                  <a:pt x="1020784" y="658980"/>
                </a:lnTo>
                <a:lnTo>
                  <a:pt x="1019460" y="681579"/>
                </a:lnTo>
                <a:lnTo>
                  <a:pt x="901080" y="729772"/>
                </a:lnTo>
                <a:lnTo>
                  <a:pt x="783553" y="777618"/>
                </a:lnTo>
                <a:lnTo>
                  <a:pt x="778015" y="771240"/>
                </a:lnTo>
                <a:cubicBezTo>
                  <a:pt x="725760" y="730869"/>
                  <a:pt x="652351" y="742428"/>
                  <a:pt x="613815" y="792308"/>
                </a:cubicBezTo>
                <a:cubicBezTo>
                  <a:pt x="575280" y="842187"/>
                  <a:pt x="582629" y="916137"/>
                  <a:pt x="634884" y="956507"/>
                </a:cubicBezTo>
                <a:lnTo>
                  <a:pt x="645314" y="961627"/>
                </a:lnTo>
                <a:lnTo>
                  <a:pt x="629499" y="1081304"/>
                </a:lnTo>
                <a:lnTo>
                  <a:pt x="614430" y="1195319"/>
                </a:lnTo>
                <a:lnTo>
                  <a:pt x="577174" y="1207946"/>
                </a:lnTo>
                <a:cubicBezTo>
                  <a:pt x="564056" y="1215413"/>
                  <a:pt x="552242" y="1225488"/>
                  <a:pt x="542608" y="1237958"/>
                </a:cubicBezTo>
                <a:cubicBezTo>
                  <a:pt x="532516" y="1251022"/>
                  <a:pt x="525669" y="1265407"/>
                  <a:pt x="521855" y="1280240"/>
                </a:cubicBezTo>
                <a:lnTo>
                  <a:pt x="520493" y="1304200"/>
                </a:lnTo>
                <a:lnTo>
                  <a:pt x="205439" y="1411522"/>
                </a:lnTo>
                <a:lnTo>
                  <a:pt x="204922" y="1410631"/>
                </a:lnTo>
                <a:cubicBezTo>
                  <a:pt x="174933" y="1376702"/>
                  <a:pt x="126246" y="1361182"/>
                  <a:pt x="79366" y="1377152"/>
                </a:cubicBezTo>
                <a:cubicBezTo>
                  <a:pt x="19701" y="1397476"/>
                  <a:pt x="-14987" y="1463197"/>
                  <a:pt x="6306" y="1525703"/>
                </a:cubicBezTo>
                <a:cubicBezTo>
                  <a:pt x="17738" y="1559264"/>
                  <a:pt x="43535" y="1584923"/>
                  <a:pt x="75043" y="1597161"/>
                </a:cubicBezTo>
                <a:close/>
              </a:path>
            </a:pathLst>
          </a:custGeom>
          <a:solidFill>
            <a:schemeClr val="accent2">
              <a:alpha val="20000"/>
            </a:schemeClr>
          </a:solidFill>
          <a:ln w="43323" cap="flat">
            <a:noFill/>
            <a:prstDash val="solid"/>
            <a:miter lim="800000"/>
            <a:headEnd/>
            <a:tailEnd/>
          </a:ln>
        </p:spPr>
        <p:txBody>
          <a:bodyPr anchor="ctr"/>
          <a:lstStyle/>
          <a:p>
            <a:endParaRPr lang="ru-RU"/>
          </a:p>
        </p:txBody>
      </p:sp>
      <p:sp>
        <p:nvSpPr>
          <p:cNvPr id="22532" name="Freeform: Shape 382"/>
          <p:cNvSpPr>
            <a:spLocks/>
          </p:cNvSpPr>
          <p:nvPr/>
        </p:nvSpPr>
        <p:spPr bwMode="auto">
          <a:xfrm rot="355510">
            <a:off x="3647017" y="1817688"/>
            <a:ext cx="1456267" cy="1481137"/>
          </a:xfrm>
          <a:custGeom>
            <a:avLst/>
            <a:gdLst>
              <a:gd name="T0" fmla="*/ 7 w 1882134"/>
              <a:gd name="T1" fmla="*/ 4789 h 1915580"/>
              <a:gd name="T2" fmla="*/ 6 w 1882134"/>
              <a:gd name="T3" fmla="*/ 5324 h 1915580"/>
              <a:gd name="T4" fmla="*/ 7 w 1882134"/>
              <a:gd name="T5" fmla="*/ 6994 h 1915580"/>
              <a:gd name="T6" fmla="*/ 9 w 1882134"/>
              <a:gd name="T7" fmla="*/ 7611 h 1915580"/>
              <a:gd name="T8" fmla="*/ 11 w 1882134"/>
              <a:gd name="T9" fmla="*/ 7668 h 1915580"/>
              <a:gd name="T10" fmla="*/ 14 w 1882134"/>
              <a:gd name="T11" fmla="*/ 6568 h 1915580"/>
              <a:gd name="T12" fmla="*/ 14 w 1882134"/>
              <a:gd name="T13" fmla="*/ 5360 h 1915580"/>
              <a:gd name="T14" fmla="*/ 11 w 1882134"/>
              <a:gd name="T15" fmla="*/ 4180 h 1915580"/>
              <a:gd name="T16" fmla="*/ 11 w 1882134"/>
              <a:gd name="T17" fmla="*/ 4239 h 1915580"/>
              <a:gd name="T18" fmla="*/ 10 w 1882134"/>
              <a:gd name="T19" fmla="*/ 4283 h 1915580"/>
              <a:gd name="T20" fmla="*/ 9 w 1882134"/>
              <a:gd name="T21" fmla="*/ 4265 h 1915580"/>
              <a:gd name="T22" fmla="*/ 9 w 1882134"/>
              <a:gd name="T23" fmla="*/ 4205 h 1915580"/>
              <a:gd name="T24" fmla="*/ 12 w 1882134"/>
              <a:gd name="T25" fmla="*/ 1659 h 1915580"/>
              <a:gd name="T26" fmla="*/ 10 w 1882134"/>
              <a:gd name="T27" fmla="*/ 2743 h 1915580"/>
              <a:gd name="T28" fmla="*/ 12 w 1882134"/>
              <a:gd name="T29" fmla="*/ 3771 h 1915580"/>
              <a:gd name="T30" fmla="*/ 14 w 1882134"/>
              <a:gd name="T31" fmla="*/ 4375 h 1915580"/>
              <a:gd name="T32" fmla="*/ 15 w 1882134"/>
              <a:gd name="T33" fmla="*/ 4458 h 1915580"/>
              <a:gd name="T34" fmla="*/ 18 w 1882134"/>
              <a:gd name="T35" fmla="*/ 3336 h 1915580"/>
              <a:gd name="T36" fmla="*/ 19 w 1882134"/>
              <a:gd name="T37" fmla="*/ 2180 h 1915580"/>
              <a:gd name="T38" fmla="*/ 15 w 1882134"/>
              <a:gd name="T39" fmla="*/ 1004 h 1915580"/>
              <a:gd name="T40" fmla="*/ 14 w 1882134"/>
              <a:gd name="T41" fmla="*/ 1027 h 1915580"/>
              <a:gd name="T42" fmla="*/ 3 w 1882134"/>
              <a:gd name="T43" fmla="*/ 1569 h 1915580"/>
              <a:gd name="T44" fmla="*/ 2 w 1882134"/>
              <a:gd name="T45" fmla="*/ 2189 h 1915580"/>
              <a:gd name="T46" fmla="*/ 3 w 1882134"/>
              <a:gd name="T47" fmla="*/ 3840 h 1915580"/>
              <a:gd name="T48" fmla="*/ 5 w 1882134"/>
              <a:gd name="T49" fmla="*/ 4334 h 1915580"/>
              <a:gd name="T50" fmla="*/ 6 w 1882134"/>
              <a:gd name="T51" fmla="*/ 4442 h 1915580"/>
              <a:gd name="T52" fmla="*/ 9 w 1882134"/>
              <a:gd name="T53" fmla="*/ 3896 h 1915580"/>
              <a:gd name="T54" fmla="*/ 9 w 1882134"/>
              <a:gd name="T55" fmla="*/ 3270 h 1915580"/>
              <a:gd name="T56" fmla="*/ 9 w 1882134"/>
              <a:gd name="T57" fmla="*/ 2153 h 1915580"/>
              <a:gd name="T58" fmla="*/ 7 w 1882134"/>
              <a:gd name="T59" fmla="*/ 1030 h 1915580"/>
              <a:gd name="T60" fmla="*/ 5 w 1882134"/>
              <a:gd name="T61" fmla="*/ 1024 h 1915580"/>
              <a:gd name="T62" fmla="*/ 7 w 1882134"/>
              <a:gd name="T63" fmla="*/ 643 h 1915580"/>
              <a:gd name="T64" fmla="*/ 9 w 1882134"/>
              <a:gd name="T65" fmla="*/ 1253 h 1915580"/>
              <a:gd name="T66" fmla="*/ 10 w 1882134"/>
              <a:gd name="T67" fmla="*/ 1168 h 1915580"/>
              <a:gd name="T68" fmla="*/ 14 w 1882134"/>
              <a:gd name="T69" fmla="*/ 630 h 1915580"/>
              <a:gd name="T70" fmla="*/ 16 w 1882134"/>
              <a:gd name="T71" fmla="*/ 535 h 1915580"/>
              <a:gd name="T72" fmla="*/ 18 w 1882134"/>
              <a:gd name="T73" fmla="*/ 1279 h 1915580"/>
              <a:gd name="T74" fmla="*/ 20 w 1882134"/>
              <a:gd name="T75" fmla="*/ 1687 h 1915580"/>
              <a:gd name="T76" fmla="*/ 20 w 1882134"/>
              <a:gd name="T77" fmla="*/ 2743 h 1915580"/>
              <a:gd name="T78" fmla="*/ 20 w 1882134"/>
              <a:gd name="T79" fmla="*/ 3717 h 1915580"/>
              <a:gd name="T80" fmla="*/ 19 w 1882134"/>
              <a:gd name="T81" fmla="*/ 4149 h 1915580"/>
              <a:gd name="T82" fmla="*/ 16 w 1882134"/>
              <a:gd name="T83" fmla="*/ 4868 h 1915580"/>
              <a:gd name="T84" fmla="*/ 15 w 1882134"/>
              <a:gd name="T85" fmla="*/ 5938 h 1915580"/>
              <a:gd name="T86" fmla="*/ 16 w 1882134"/>
              <a:gd name="T87" fmla="*/ 7062 h 1915580"/>
              <a:gd name="T88" fmla="*/ 14 w 1882134"/>
              <a:gd name="T89" fmla="*/ 7444 h 1915580"/>
              <a:gd name="T90" fmla="*/ 12 w 1882134"/>
              <a:gd name="T91" fmla="*/ 8105 h 1915580"/>
              <a:gd name="T92" fmla="*/ 9 w 1882134"/>
              <a:gd name="T93" fmla="*/ 7985 h 1915580"/>
              <a:gd name="T94" fmla="*/ 6 w 1882134"/>
              <a:gd name="T95" fmla="*/ 7488 h 1915580"/>
              <a:gd name="T96" fmla="*/ 5 w 1882134"/>
              <a:gd name="T97" fmla="*/ 6613 h 1915580"/>
              <a:gd name="T98" fmla="*/ 5 w 1882134"/>
              <a:gd name="T99" fmla="*/ 5326 h 1915580"/>
              <a:gd name="T100" fmla="*/ 5 w 1882134"/>
              <a:gd name="T101" fmla="*/ 4775 h 1915580"/>
              <a:gd name="T102" fmla="*/ 2 w 1882134"/>
              <a:gd name="T103" fmla="*/ 4334 h 1915580"/>
              <a:gd name="T104" fmla="*/ 1 w 1882134"/>
              <a:gd name="T105" fmla="*/ 3346 h 1915580"/>
              <a:gd name="T106" fmla="*/ 1 w 1882134"/>
              <a:gd name="T107" fmla="*/ 2182 h 1915580"/>
              <a:gd name="T108" fmla="*/ 1 w 1882134"/>
              <a:gd name="T109" fmla="*/ 1152 h 1915580"/>
              <a:gd name="T110" fmla="*/ 3 w 1882134"/>
              <a:gd name="T111" fmla="*/ 987 h 1915580"/>
              <a:gd name="T112" fmla="*/ 6 w 1882134"/>
              <a:gd name="T113" fmla="*/ 109 h 19155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82134"/>
              <a:gd name="T172" fmla="*/ 0 h 1915580"/>
              <a:gd name="T173" fmla="*/ 1882134 w 1882134"/>
              <a:gd name="T174" fmla="*/ 1915580 h 19155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82134" h="1915580">
                <a:moveTo>
                  <a:pt x="859940" y="932267"/>
                </a:moveTo>
                <a:lnTo>
                  <a:pt x="747989" y="997319"/>
                </a:lnTo>
                <a:lnTo>
                  <a:pt x="636844" y="1061903"/>
                </a:lnTo>
                <a:lnTo>
                  <a:pt x="638527" y="1070293"/>
                </a:lnTo>
                <a:cubicBezTo>
                  <a:pt x="638527" y="1120463"/>
                  <a:pt x="607741" y="1162081"/>
                  <a:pt x="565410" y="1179755"/>
                </a:cubicBezTo>
                <a:lnTo>
                  <a:pt x="562511" y="1180336"/>
                </a:lnTo>
                <a:lnTo>
                  <a:pt x="562511" y="1439244"/>
                </a:lnTo>
                <a:lnTo>
                  <a:pt x="572773" y="1441246"/>
                </a:lnTo>
                <a:cubicBezTo>
                  <a:pt x="615532" y="1458919"/>
                  <a:pt x="644608" y="1500537"/>
                  <a:pt x="644608" y="1550707"/>
                </a:cubicBezTo>
                <a:lnTo>
                  <a:pt x="640375" y="1571429"/>
                </a:lnTo>
                <a:lnTo>
                  <a:pt x="865510" y="1701672"/>
                </a:lnTo>
                <a:lnTo>
                  <a:pt x="886716" y="1687534"/>
                </a:lnTo>
                <a:cubicBezTo>
                  <a:pt x="900969" y="1681643"/>
                  <a:pt x="916742" y="1678413"/>
                  <a:pt x="933465" y="1678413"/>
                </a:cubicBezTo>
                <a:cubicBezTo>
                  <a:pt x="950189" y="1678413"/>
                  <a:pt x="965962" y="1681833"/>
                  <a:pt x="980215" y="1687962"/>
                </a:cubicBezTo>
                <a:lnTo>
                  <a:pt x="997982" y="1700143"/>
                </a:lnTo>
                <a:lnTo>
                  <a:pt x="1212258" y="1576182"/>
                </a:lnTo>
                <a:lnTo>
                  <a:pt x="1210160" y="1565911"/>
                </a:lnTo>
                <a:cubicBezTo>
                  <a:pt x="1210160" y="1515742"/>
                  <a:pt x="1240946" y="1474123"/>
                  <a:pt x="1283277" y="1456450"/>
                </a:cubicBezTo>
                <a:lnTo>
                  <a:pt x="1298338" y="1453428"/>
                </a:lnTo>
                <a:lnTo>
                  <a:pt x="1298338" y="1189696"/>
                </a:lnTo>
                <a:lnTo>
                  <a:pt x="1292399" y="1188448"/>
                </a:lnTo>
                <a:cubicBezTo>
                  <a:pt x="1250068" y="1170062"/>
                  <a:pt x="1219282" y="1127303"/>
                  <a:pt x="1219282" y="1079414"/>
                </a:cubicBezTo>
                <a:lnTo>
                  <a:pt x="1223749" y="1057548"/>
                </a:lnTo>
                <a:lnTo>
                  <a:pt x="997965" y="926929"/>
                </a:lnTo>
                <a:lnTo>
                  <a:pt x="994296" y="929366"/>
                </a:lnTo>
                <a:lnTo>
                  <a:pt x="988000" y="935188"/>
                </a:lnTo>
                <a:lnTo>
                  <a:pt x="978749" y="939691"/>
                </a:lnTo>
                <a:lnTo>
                  <a:pt x="969810" y="945628"/>
                </a:lnTo>
                <a:lnTo>
                  <a:pt x="964268" y="946740"/>
                </a:lnTo>
                <a:lnTo>
                  <a:pt x="958437" y="949579"/>
                </a:lnTo>
                <a:cubicBezTo>
                  <a:pt x="947754" y="952933"/>
                  <a:pt x="936316" y="954750"/>
                  <a:pt x="924343" y="954750"/>
                </a:cubicBezTo>
                <a:lnTo>
                  <a:pt x="923835" y="954643"/>
                </a:lnTo>
                <a:lnTo>
                  <a:pt x="881110" y="945723"/>
                </a:lnTo>
                <a:lnTo>
                  <a:pt x="880997" y="945646"/>
                </a:lnTo>
                <a:lnTo>
                  <a:pt x="878876" y="945200"/>
                </a:lnTo>
                <a:lnTo>
                  <a:pt x="859940" y="932267"/>
                </a:lnTo>
                <a:close/>
                <a:moveTo>
                  <a:pt x="1285908" y="209454"/>
                </a:moveTo>
                <a:lnTo>
                  <a:pt x="1039711" y="351883"/>
                </a:lnTo>
                <a:lnTo>
                  <a:pt x="1042927" y="367913"/>
                </a:lnTo>
                <a:cubicBezTo>
                  <a:pt x="1042927" y="401360"/>
                  <a:pt x="1029244" y="431006"/>
                  <a:pt x="1007580" y="452291"/>
                </a:cubicBezTo>
                <a:lnTo>
                  <a:pt x="972994" y="475261"/>
                </a:lnTo>
                <a:lnTo>
                  <a:pt x="972994" y="608121"/>
                </a:lnTo>
                <a:lnTo>
                  <a:pt x="972994" y="728436"/>
                </a:lnTo>
                <a:lnTo>
                  <a:pt x="1008720" y="752929"/>
                </a:lnTo>
                <a:cubicBezTo>
                  <a:pt x="1030004" y="774594"/>
                  <a:pt x="1042927" y="804239"/>
                  <a:pt x="1042927" y="836166"/>
                </a:cubicBezTo>
                <a:lnTo>
                  <a:pt x="1038547" y="857606"/>
                </a:lnTo>
                <a:lnTo>
                  <a:pt x="1264627" y="988396"/>
                </a:lnTo>
                <a:lnTo>
                  <a:pt x="1292399" y="969952"/>
                </a:lnTo>
                <a:cubicBezTo>
                  <a:pt x="1306509" y="964061"/>
                  <a:pt x="1321902" y="960830"/>
                  <a:pt x="1337865" y="960830"/>
                </a:cubicBezTo>
                <a:cubicBezTo>
                  <a:pt x="1354588" y="960830"/>
                  <a:pt x="1370362" y="964251"/>
                  <a:pt x="1384615" y="970380"/>
                </a:cubicBezTo>
                <a:lnTo>
                  <a:pt x="1410990" y="988463"/>
                </a:lnTo>
                <a:lnTo>
                  <a:pt x="1650068" y="850153"/>
                </a:lnTo>
                <a:lnTo>
                  <a:pt x="1644966" y="824004"/>
                </a:lnTo>
                <a:cubicBezTo>
                  <a:pt x="1644966" y="790557"/>
                  <a:pt x="1658649" y="760911"/>
                  <a:pt x="1680313" y="739627"/>
                </a:cubicBezTo>
                <a:lnTo>
                  <a:pt x="1705780" y="722714"/>
                </a:lnTo>
                <a:lnTo>
                  <a:pt x="1705779" y="484271"/>
                </a:lnTo>
                <a:lnTo>
                  <a:pt x="1701598" y="483455"/>
                </a:lnTo>
                <a:cubicBezTo>
                  <a:pt x="1658839" y="465782"/>
                  <a:pt x="1629764" y="424164"/>
                  <a:pt x="1629764" y="373993"/>
                </a:cubicBezTo>
                <a:lnTo>
                  <a:pt x="1634464" y="350982"/>
                </a:lnTo>
                <a:lnTo>
                  <a:pt x="1412691" y="222683"/>
                </a:lnTo>
                <a:lnTo>
                  <a:pt x="1404617" y="228046"/>
                </a:lnTo>
                <a:cubicBezTo>
                  <a:pt x="1390507" y="233937"/>
                  <a:pt x="1375113" y="237167"/>
                  <a:pt x="1359150" y="237167"/>
                </a:cubicBezTo>
                <a:cubicBezTo>
                  <a:pt x="1342427" y="237167"/>
                  <a:pt x="1326653" y="233747"/>
                  <a:pt x="1312401" y="227618"/>
                </a:cubicBezTo>
                <a:lnTo>
                  <a:pt x="1285908" y="209454"/>
                </a:lnTo>
                <a:close/>
                <a:moveTo>
                  <a:pt x="441920" y="226293"/>
                </a:moveTo>
                <a:lnTo>
                  <a:pt x="231909" y="347787"/>
                </a:lnTo>
                <a:lnTo>
                  <a:pt x="237167" y="373994"/>
                </a:lnTo>
                <a:cubicBezTo>
                  <a:pt x="237167" y="424164"/>
                  <a:pt x="206381" y="465783"/>
                  <a:pt x="164050" y="483456"/>
                </a:cubicBezTo>
                <a:lnTo>
                  <a:pt x="155071" y="485258"/>
                </a:lnTo>
                <a:lnTo>
                  <a:pt x="155071" y="740239"/>
                </a:lnTo>
                <a:lnTo>
                  <a:pt x="165333" y="742335"/>
                </a:lnTo>
                <a:cubicBezTo>
                  <a:pt x="208092" y="760721"/>
                  <a:pt x="237168" y="803479"/>
                  <a:pt x="237167" y="851369"/>
                </a:cubicBezTo>
                <a:lnTo>
                  <a:pt x="234601" y="863932"/>
                </a:lnTo>
                <a:lnTo>
                  <a:pt x="440781" y="983210"/>
                </a:lnTo>
                <a:lnTo>
                  <a:pt x="474477" y="960831"/>
                </a:lnTo>
                <a:cubicBezTo>
                  <a:pt x="488587" y="954940"/>
                  <a:pt x="503980" y="951709"/>
                  <a:pt x="519943" y="951709"/>
                </a:cubicBezTo>
                <a:cubicBezTo>
                  <a:pt x="536667" y="951709"/>
                  <a:pt x="552440" y="955130"/>
                  <a:pt x="566693" y="961258"/>
                </a:cubicBezTo>
                <a:lnTo>
                  <a:pt x="601190" y="984910"/>
                </a:lnTo>
                <a:lnTo>
                  <a:pt x="705420" y="924344"/>
                </a:lnTo>
                <a:lnTo>
                  <a:pt x="785942" y="878642"/>
                </a:lnTo>
                <a:lnTo>
                  <a:pt x="811567" y="863817"/>
                </a:lnTo>
                <a:lnTo>
                  <a:pt x="805759" y="836166"/>
                </a:lnTo>
                <a:cubicBezTo>
                  <a:pt x="805759" y="785996"/>
                  <a:pt x="836545" y="744378"/>
                  <a:pt x="878876" y="726704"/>
                </a:cubicBezTo>
                <a:lnTo>
                  <a:pt x="887857" y="724902"/>
                </a:lnTo>
                <a:lnTo>
                  <a:pt x="887857" y="602041"/>
                </a:lnTo>
                <a:lnTo>
                  <a:pt x="887857" y="479177"/>
                </a:lnTo>
                <a:lnTo>
                  <a:pt x="878877" y="477375"/>
                </a:lnTo>
                <a:cubicBezTo>
                  <a:pt x="836546" y="459702"/>
                  <a:pt x="805760" y="418084"/>
                  <a:pt x="805760" y="367913"/>
                </a:cubicBezTo>
                <a:lnTo>
                  <a:pt x="810313" y="345620"/>
                </a:lnTo>
                <a:lnTo>
                  <a:pt x="607514" y="228297"/>
                </a:lnTo>
                <a:lnTo>
                  <a:pt x="572440" y="252065"/>
                </a:lnTo>
                <a:cubicBezTo>
                  <a:pt x="558268" y="258099"/>
                  <a:pt x="542678" y="261454"/>
                  <a:pt x="526305" y="261493"/>
                </a:cubicBezTo>
                <a:cubicBezTo>
                  <a:pt x="493559" y="261570"/>
                  <a:pt x="463882" y="248367"/>
                  <a:pt x="442371" y="226958"/>
                </a:cubicBezTo>
                <a:lnTo>
                  <a:pt x="441920" y="226293"/>
                </a:lnTo>
                <a:close/>
                <a:moveTo>
                  <a:pt x="525745" y="24326"/>
                </a:moveTo>
                <a:cubicBezTo>
                  <a:pt x="591236" y="24171"/>
                  <a:pt x="644453" y="77137"/>
                  <a:pt x="644609" y="142629"/>
                </a:cubicBezTo>
                <a:lnTo>
                  <a:pt x="641709" y="157167"/>
                </a:lnTo>
                <a:lnTo>
                  <a:pt x="747989" y="218924"/>
                </a:lnTo>
                <a:lnTo>
                  <a:pt x="849541" y="277934"/>
                </a:lnTo>
                <a:lnTo>
                  <a:pt x="878877" y="258452"/>
                </a:lnTo>
                <a:cubicBezTo>
                  <a:pt x="892987" y="252560"/>
                  <a:pt x="908380" y="249330"/>
                  <a:pt x="924343" y="249330"/>
                </a:cubicBezTo>
                <a:cubicBezTo>
                  <a:pt x="941066" y="249330"/>
                  <a:pt x="956840" y="252750"/>
                  <a:pt x="971093" y="258879"/>
                </a:cubicBezTo>
                <a:lnTo>
                  <a:pt x="999784" y="278550"/>
                </a:lnTo>
                <a:lnTo>
                  <a:pt x="1112862" y="212843"/>
                </a:lnTo>
                <a:lnTo>
                  <a:pt x="1244810" y="139736"/>
                </a:lnTo>
                <a:lnTo>
                  <a:pt x="1240567" y="118583"/>
                </a:lnTo>
                <a:cubicBezTo>
                  <a:pt x="1240566" y="51690"/>
                  <a:pt x="1295297" y="0"/>
                  <a:pt x="1359150" y="0"/>
                </a:cubicBezTo>
                <a:cubicBezTo>
                  <a:pt x="1426044" y="0"/>
                  <a:pt x="1477734" y="54731"/>
                  <a:pt x="1477734" y="118583"/>
                </a:cubicBezTo>
                <a:lnTo>
                  <a:pt x="1468446" y="164056"/>
                </a:lnTo>
                <a:lnTo>
                  <a:pt x="1562871" y="218924"/>
                </a:lnTo>
                <a:lnTo>
                  <a:pt x="1674171" y="283599"/>
                </a:lnTo>
                <a:lnTo>
                  <a:pt x="1702880" y="264532"/>
                </a:lnTo>
                <a:cubicBezTo>
                  <a:pt x="1716991" y="258640"/>
                  <a:pt x="1732384" y="255410"/>
                  <a:pt x="1748347" y="255410"/>
                </a:cubicBezTo>
                <a:cubicBezTo>
                  <a:pt x="1815241" y="255410"/>
                  <a:pt x="1866931" y="310141"/>
                  <a:pt x="1866931" y="373993"/>
                </a:cubicBezTo>
                <a:cubicBezTo>
                  <a:pt x="1866931" y="424164"/>
                  <a:pt x="1836145" y="465782"/>
                  <a:pt x="1793814" y="483456"/>
                </a:cubicBezTo>
                <a:lnTo>
                  <a:pt x="1787876" y="484647"/>
                </a:lnTo>
                <a:lnTo>
                  <a:pt x="1787876" y="608121"/>
                </a:lnTo>
                <a:lnTo>
                  <a:pt x="1787876" y="710390"/>
                </a:lnTo>
                <a:lnTo>
                  <a:pt x="1810299" y="714970"/>
                </a:lnTo>
                <a:cubicBezTo>
                  <a:pt x="1853058" y="733356"/>
                  <a:pt x="1882134" y="776115"/>
                  <a:pt x="1882134" y="824004"/>
                </a:cubicBezTo>
                <a:cubicBezTo>
                  <a:pt x="1882134" y="890898"/>
                  <a:pt x="1827403" y="942588"/>
                  <a:pt x="1763550" y="942588"/>
                </a:cubicBezTo>
                <a:cubicBezTo>
                  <a:pt x="1746826" y="942588"/>
                  <a:pt x="1731053" y="939357"/>
                  <a:pt x="1716800" y="933466"/>
                </a:cubicBezTo>
                <a:lnTo>
                  <a:pt x="1696290" y="919792"/>
                </a:lnTo>
                <a:lnTo>
                  <a:pt x="1562871" y="997319"/>
                </a:lnTo>
                <a:lnTo>
                  <a:pt x="1452273" y="1058596"/>
                </a:lnTo>
                <a:lnTo>
                  <a:pt x="1456449" y="1079414"/>
                </a:lnTo>
                <a:cubicBezTo>
                  <a:pt x="1456450" y="1129584"/>
                  <a:pt x="1425663" y="1171202"/>
                  <a:pt x="1383332" y="1188876"/>
                </a:cubicBezTo>
                <a:lnTo>
                  <a:pt x="1380434" y="1189457"/>
                </a:lnTo>
                <a:lnTo>
                  <a:pt x="1380434" y="1316581"/>
                </a:lnTo>
                <a:lnTo>
                  <a:pt x="1380434" y="1459744"/>
                </a:lnTo>
                <a:lnTo>
                  <a:pt x="1413121" y="1481535"/>
                </a:lnTo>
                <a:cubicBezTo>
                  <a:pt x="1434405" y="1502819"/>
                  <a:pt x="1447327" y="1532465"/>
                  <a:pt x="1447328" y="1565911"/>
                </a:cubicBezTo>
                <a:cubicBezTo>
                  <a:pt x="1447328" y="1632805"/>
                  <a:pt x="1392597" y="1684495"/>
                  <a:pt x="1328743" y="1684495"/>
                </a:cubicBezTo>
                <a:cubicBezTo>
                  <a:pt x="1312780" y="1684496"/>
                  <a:pt x="1297387" y="1681265"/>
                  <a:pt x="1283277" y="1675374"/>
                </a:cubicBezTo>
                <a:lnTo>
                  <a:pt x="1245755" y="1650453"/>
                </a:lnTo>
                <a:lnTo>
                  <a:pt x="1152389" y="1702738"/>
                </a:lnTo>
                <a:lnTo>
                  <a:pt x="1045590" y="1764797"/>
                </a:lnTo>
                <a:lnTo>
                  <a:pt x="1052050" y="1796996"/>
                </a:lnTo>
                <a:cubicBezTo>
                  <a:pt x="1052050" y="1863890"/>
                  <a:pt x="997319" y="1915580"/>
                  <a:pt x="933465" y="1915580"/>
                </a:cubicBezTo>
                <a:cubicBezTo>
                  <a:pt x="869613" y="1915580"/>
                  <a:pt x="814882" y="1860849"/>
                  <a:pt x="814882" y="1796996"/>
                </a:cubicBezTo>
                <a:lnTo>
                  <a:pt x="820094" y="1770286"/>
                </a:lnTo>
                <a:lnTo>
                  <a:pt x="705420" y="1702738"/>
                </a:lnTo>
                <a:lnTo>
                  <a:pt x="599803" y="1641366"/>
                </a:lnTo>
                <a:lnTo>
                  <a:pt x="571490" y="1660170"/>
                </a:lnTo>
                <a:cubicBezTo>
                  <a:pt x="557380" y="1666061"/>
                  <a:pt x="541987" y="1669291"/>
                  <a:pt x="526023" y="1669292"/>
                </a:cubicBezTo>
                <a:cubicBezTo>
                  <a:pt x="462171" y="1669292"/>
                  <a:pt x="407440" y="1617602"/>
                  <a:pt x="407440" y="1550707"/>
                </a:cubicBezTo>
                <a:cubicBezTo>
                  <a:pt x="407440" y="1517261"/>
                  <a:pt x="421123" y="1487615"/>
                  <a:pt x="442787" y="1466331"/>
                </a:cubicBezTo>
                <a:lnTo>
                  <a:pt x="480415" y="1441340"/>
                </a:lnTo>
                <a:lnTo>
                  <a:pt x="480415" y="1313541"/>
                </a:lnTo>
                <a:lnTo>
                  <a:pt x="480415" y="1180946"/>
                </a:lnTo>
                <a:lnTo>
                  <a:pt x="474477" y="1179755"/>
                </a:lnTo>
                <a:cubicBezTo>
                  <a:pt x="432146" y="1162081"/>
                  <a:pt x="401359" y="1120463"/>
                  <a:pt x="401359" y="1070292"/>
                </a:cubicBezTo>
                <a:lnTo>
                  <a:pt x="403715" y="1058760"/>
                </a:lnTo>
                <a:lnTo>
                  <a:pt x="297980" y="997319"/>
                </a:lnTo>
                <a:lnTo>
                  <a:pt x="197246" y="938785"/>
                </a:lnTo>
                <a:lnTo>
                  <a:pt x="164050" y="960831"/>
                </a:lnTo>
                <a:cubicBezTo>
                  <a:pt x="149940" y="966723"/>
                  <a:pt x="134547" y="969953"/>
                  <a:pt x="118583" y="969953"/>
                </a:cubicBezTo>
                <a:cubicBezTo>
                  <a:pt x="51690" y="969953"/>
                  <a:pt x="0" y="915222"/>
                  <a:pt x="0" y="851369"/>
                </a:cubicBezTo>
                <a:cubicBezTo>
                  <a:pt x="0" y="801199"/>
                  <a:pt x="29076" y="759581"/>
                  <a:pt x="71834" y="741907"/>
                </a:cubicBezTo>
                <a:lnTo>
                  <a:pt x="72975" y="741685"/>
                </a:lnTo>
                <a:lnTo>
                  <a:pt x="72975" y="608121"/>
                </a:lnTo>
                <a:lnTo>
                  <a:pt x="72975" y="483679"/>
                </a:lnTo>
                <a:lnTo>
                  <a:pt x="71834" y="483456"/>
                </a:lnTo>
                <a:cubicBezTo>
                  <a:pt x="29076" y="465783"/>
                  <a:pt x="0" y="424164"/>
                  <a:pt x="0" y="373994"/>
                </a:cubicBezTo>
                <a:cubicBezTo>
                  <a:pt x="0" y="310141"/>
                  <a:pt x="51690" y="255410"/>
                  <a:pt x="118583" y="255410"/>
                </a:cubicBezTo>
                <a:cubicBezTo>
                  <a:pt x="135307" y="255410"/>
                  <a:pt x="151080" y="258831"/>
                  <a:pt x="165333" y="264960"/>
                </a:cubicBezTo>
                <a:lnTo>
                  <a:pt x="189840" y="281762"/>
                </a:lnTo>
                <a:lnTo>
                  <a:pt x="297980" y="218924"/>
                </a:lnTo>
                <a:lnTo>
                  <a:pt x="409656" y="154031"/>
                </a:lnTo>
                <a:lnTo>
                  <a:pt x="407441" y="143189"/>
                </a:lnTo>
                <a:cubicBezTo>
                  <a:pt x="407286" y="77697"/>
                  <a:pt x="460252" y="24480"/>
                  <a:pt x="525745" y="24326"/>
                </a:cubicBezTo>
                <a:close/>
              </a:path>
            </a:pathLst>
          </a:custGeom>
          <a:solidFill>
            <a:schemeClr val="accent2">
              <a:alpha val="20000"/>
            </a:schemeClr>
          </a:solidFill>
          <a:ln w="43323" cap="flat">
            <a:noFill/>
            <a:prstDash val="solid"/>
            <a:miter lim="800000"/>
            <a:headEnd/>
            <a:tailEnd/>
          </a:ln>
        </p:spPr>
        <p:txBody>
          <a:bodyPr anchor="ctr"/>
          <a:lstStyle/>
          <a:p>
            <a:endParaRPr lang="ru-RU"/>
          </a:p>
        </p:txBody>
      </p:sp>
      <p:sp>
        <p:nvSpPr>
          <p:cNvPr id="385" name="Freeform: Shape 384">
            <a:extLst/>
          </p:cNvPr>
          <p:cNvSpPr/>
          <p:nvPr/>
        </p:nvSpPr>
        <p:spPr>
          <a:xfrm rot="1022389">
            <a:off x="2203258" y="1418938"/>
            <a:ext cx="1077384" cy="881063"/>
          </a:xfrm>
          <a:custGeom>
            <a:avLst/>
            <a:gdLst>
              <a:gd name="connsiteX0" fmla="*/ 618123 w 1077492"/>
              <a:gd name="connsiteY0" fmla="*/ 5091 h 880832"/>
              <a:gd name="connsiteX1" fmla="*/ 649515 w 1077492"/>
              <a:gd name="connsiteY1" fmla="*/ 48 h 880832"/>
              <a:gd name="connsiteX2" fmla="*/ 706766 w 1077492"/>
              <a:gd name="connsiteY2" fmla="*/ 25655 h 880832"/>
              <a:gd name="connsiteX3" fmla="*/ 703831 w 1077492"/>
              <a:gd name="connsiteY3" fmla="*/ 142493 h 880832"/>
              <a:gd name="connsiteX4" fmla="*/ 665641 w 1077492"/>
              <a:gd name="connsiteY4" fmla="*/ 157025 h 880832"/>
              <a:gd name="connsiteX5" fmla="*/ 665641 w 1077492"/>
              <a:gd name="connsiteY5" fmla="*/ 352605 h 880832"/>
              <a:gd name="connsiteX6" fmla="*/ 684786 w 1077492"/>
              <a:gd name="connsiteY6" fmla="*/ 356972 h 880832"/>
              <a:gd name="connsiteX7" fmla="*/ 718689 w 1077492"/>
              <a:gd name="connsiteY7" fmla="*/ 380793 h 880832"/>
              <a:gd name="connsiteX8" fmla="*/ 738749 w 1077492"/>
              <a:gd name="connsiteY8" fmla="*/ 496690 h 880832"/>
              <a:gd name="connsiteX9" fmla="*/ 735230 w 1077492"/>
              <a:gd name="connsiteY9" fmla="*/ 501698 h 880832"/>
              <a:gd name="connsiteX10" fmla="*/ 845060 w 1077492"/>
              <a:gd name="connsiteY10" fmla="*/ 617186 h 880832"/>
              <a:gd name="connsiteX11" fmla="*/ 879258 w 1077492"/>
              <a:gd name="connsiteY11" fmla="*/ 595803 h 880832"/>
              <a:gd name="connsiteX12" fmla="*/ 1037048 w 1077492"/>
              <a:gd name="connsiteY12" fmla="*/ 632408 h 880832"/>
              <a:gd name="connsiteX13" fmla="*/ 1031825 w 1077492"/>
              <a:gd name="connsiteY13" fmla="*/ 840388 h 880832"/>
              <a:gd name="connsiteX14" fmla="*/ 823846 w 1077492"/>
              <a:gd name="connsiteY14" fmla="*/ 835165 h 880832"/>
              <a:gd name="connsiteX15" fmla="*/ 795994 w 1077492"/>
              <a:gd name="connsiteY15" fmla="*/ 674255 h 880832"/>
              <a:gd name="connsiteX16" fmla="*/ 803191 w 1077492"/>
              <a:gd name="connsiteY16" fmla="*/ 664013 h 880832"/>
              <a:gd name="connsiteX17" fmla="*/ 690708 w 1077492"/>
              <a:gd name="connsiteY17" fmla="*/ 545736 h 880832"/>
              <a:gd name="connsiteX18" fmla="*/ 678778 w 1077492"/>
              <a:gd name="connsiteY18" fmla="*/ 553196 h 880832"/>
              <a:gd name="connsiteX19" fmla="*/ 565128 w 1077492"/>
              <a:gd name="connsiteY19" fmla="*/ 526831 h 880832"/>
              <a:gd name="connsiteX20" fmla="*/ 562479 w 1077492"/>
              <a:gd name="connsiteY20" fmla="*/ 522594 h 880832"/>
              <a:gd name="connsiteX21" fmla="*/ 207664 w 1077492"/>
              <a:gd name="connsiteY21" fmla="*/ 608151 h 880832"/>
              <a:gd name="connsiteX22" fmla="*/ 203307 w 1077492"/>
              <a:gd name="connsiteY22" fmla="*/ 628640 h 880832"/>
              <a:gd name="connsiteX23" fmla="*/ 178918 w 1077492"/>
              <a:gd name="connsiteY23" fmla="*/ 663609 h 880832"/>
              <a:gd name="connsiteX24" fmla="*/ 29119 w 1077492"/>
              <a:gd name="connsiteY24" fmla="*/ 659847 h 880832"/>
              <a:gd name="connsiteX25" fmla="*/ 32881 w 1077492"/>
              <a:gd name="connsiteY25" fmla="*/ 510048 h 880832"/>
              <a:gd name="connsiteX26" fmla="*/ 67936 w 1077492"/>
              <a:gd name="connsiteY26" fmla="*/ 487958 h 880832"/>
              <a:gd name="connsiteX27" fmla="*/ 182679 w 1077492"/>
              <a:gd name="connsiteY27" fmla="*/ 513810 h 880832"/>
              <a:gd name="connsiteX28" fmla="*/ 199867 w 1077492"/>
              <a:gd name="connsiteY28" fmla="*/ 541086 h 880832"/>
              <a:gd name="connsiteX29" fmla="*/ 537541 w 1077492"/>
              <a:gd name="connsiteY29" fmla="*/ 459661 h 880832"/>
              <a:gd name="connsiteX30" fmla="*/ 536059 w 1077492"/>
              <a:gd name="connsiteY30" fmla="*/ 450434 h 880832"/>
              <a:gd name="connsiteX31" fmla="*/ 568890 w 1077492"/>
              <a:gd name="connsiteY31" fmla="*/ 377032 h 880832"/>
              <a:gd name="connsiteX32" fmla="*/ 605039 w 1077492"/>
              <a:gd name="connsiteY32" fmla="*/ 354429 h 880832"/>
              <a:gd name="connsiteX33" fmla="*/ 624516 w 1077492"/>
              <a:gd name="connsiteY33" fmla="*/ 351300 h 880832"/>
              <a:gd name="connsiteX34" fmla="*/ 624516 w 1077492"/>
              <a:gd name="connsiteY34" fmla="*/ 160667 h 880832"/>
              <a:gd name="connsiteX35" fmla="*/ 613436 w 1077492"/>
              <a:gd name="connsiteY35" fmla="*/ 158139 h 880832"/>
              <a:gd name="connsiteX36" fmla="*/ 586993 w 1077492"/>
              <a:gd name="connsiteY36" fmla="*/ 139559 h 880832"/>
              <a:gd name="connsiteX37" fmla="*/ 589927 w 1077492"/>
              <a:gd name="connsiteY37" fmla="*/ 22721 h 880832"/>
              <a:gd name="connsiteX38" fmla="*/ 618123 w 1077492"/>
              <a:gd name="connsiteY38" fmla="*/ 5091 h 88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7492" h="880832">
                <a:moveTo>
                  <a:pt x="618123" y="5091"/>
                </a:moveTo>
                <a:cubicBezTo>
                  <a:pt x="628264" y="1341"/>
                  <a:pt x="638938" y="-311"/>
                  <a:pt x="649515" y="48"/>
                </a:cubicBezTo>
                <a:cubicBezTo>
                  <a:pt x="670668" y="767"/>
                  <a:pt x="691432" y="9532"/>
                  <a:pt x="706766" y="25655"/>
                </a:cubicBezTo>
                <a:cubicBezTo>
                  <a:pt x="738893" y="59437"/>
                  <a:pt x="736078" y="111827"/>
                  <a:pt x="703831" y="142493"/>
                </a:cubicBezTo>
                <a:lnTo>
                  <a:pt x="665641" y="157025"/>
                </a:lnTo>
                <a:lnTo>
                  <a:pt x="665641" y="352605"/>
                </a:lnTo>
                <a:lnTo>
                  <a:pt x="684786" y="356972"/>
                </a:lnTo>
                <a:cubicBezTo>
                  <a:pt x="697289" y="362480"/>
                  <a:pt x="708859" y="370458"/>
                  <a:pt x="718689" y="380793"/>
                </a:cubicBezTo>
                <a:cubicBezTo>
                  <a:pt x="749581" y="413278"/>
                  <a:pt x="755275" y="459181"/>
                  <a:pt x="738749" y="496690"/>
                </a:cubicBezTo>
                <a:lnTo>
                  <a:pt x="735230" y="501698"/>
                </a:lnTo>
                <a:lnTo>
                  <a:pt x="845060" y="617186"/>
                </a:lnTo>
                <a:lnTo>
                  <a:pt x="879258" y="595803"/>
                </a:lnTo>
                <a:cubicBezTo>
                  <a:pt x="933414" y="575777"/>
                  <a:pt x="996107" y="589357"/>
                  <a:pt x="1037048" y="632408"/>
                </a:cubicBezTo>
                <a:cubicBezTo>
                  <a:pt x="1094236" y="692542"/>
                  <a:pt x="1089226" y="785799"/>
                  <a:pt x="1031825" y="840388"/>
                </a:cubicBezTo>
                <a:cubicBezTo>
                  <a:pt x="971691" y="897576"/>
                  <a:pt x="878434" y="892566"/>
                  <a:pt x="823846" y="835165"/>
                </a:cubicBezTo>
                <a:cubicBezTo>
                  <a:pt x="780955" y="790064"/>
                  <a:pt x="773050" y="726332"/>
                  <a:pt x="795994" y="674255"/>
                </a:cubicBezTo>
                <a:lnTo>
                  <a:pt x="803191" y="664013"/>
                </a:lnTo>
                <a:lnTo>
                  <a:pt x="690708" y="545736"/>
                </a:lnTo>
                <a:lnTo>
                  <a:pt x="678778" y="553196"/>
                </a:lnTo>
                <a:cubicBezTo>
                  <a:pt x="639771" y="567620"/>
                  <a:pt x="594617" y="557839"/>
                  <a:pt x="565128" y="526831"/>
                </a:cubicBezTo>
                <a:lnTo>
                  <a:pt x="562479" y="522594"/>
                </a:lnTo>
                <a:lnTo>
                  <a:pt x="207664" y="608151"/>
                </a:lnTo>
                <a:lnTo>
                  <a:pt x="203307" y="628640"/>
                </a:lnTo>
                <a:cubicBezTo>
                  <a:pt x="197853" y="641384"/>
                  <a:pt x="189746" y="653311"/>
                  <a:pt x="178918" y="663609"/>
                </a:cubicBezTo>
                <a:cubicBezTo>
                  <a:pt x="137575" y="702927"/>
                  <a:pt x="70309" y="703160"/>
                  <a:pt x="29119" y="659847"/>
                </a:cubicBezTo>
                <a:cubicBezTo>
                  <a:pt x="-10199" y="618504"/>
                  <a:pt x="-10431" y="551239"/>
                  <a:pt x="32881" y="510048"/>
                </a:cubicBezTo>
                <a:cubicBezTo>
                  <a:pt x="43217" y="500219"/>
                  <a:pt x="55173" y="492832"/>
                  <a:pt x="67936" y="487958"/>
                </a:cubicBezTo>
                <a:cubicBezTo>
                  <a:pt x="106227" y="473336"/>
                  <a:pt x="151787" y="481326"/>
                  <a:pt x="182679" y="513810"/>
                </a:cubicBezTo>
                <a:lnTo>
                  <a:pt x="199867" y="541086"/>
                </a:lnTo>
                <a:lnTo>
                  <a:pt x="537541" y="459661"/>
                </a:lnTo>
                <a:lnTo>
                  <a:pt x="536059" y="450434"/>
                </a:lnTo>
                <a:cubicBezTo>
                  <a:pt x="536980" y="423313"/>
                  <a:pt x="548218" y="396691"/>
                  <a:pt x="568890" y="377032"/>
                </a:cubicBezTo>
                <a:cubicBezTo>
                  <a:pt x="579718" y="366735"/>
                  <a:pt x="592037" y="359237"/>
                  <a:pt x="605039" y="354429"/>
                </a:cubicBezTo>
                <a:lnTo>
                  <a:pt x="624516" y="351300"/>
                </a:lnTo>
                <a:lnTo>
                  <a:pt x="624516" y="160667"/>
                </a:lnTo>
                <a:lnTo>
                  <a:pt x="613436" y="158139"/>
                </a:lnTo>
                <a:cubicBezTo>
                  <a:pt x="603685" y="153843"/>
                  <a:pt x="594660" y="147621"/>
                  <a:pt x="586993" y="139559"/>
                </a:cubicBezTo>
                <a:cubicBezTo>
                  <a:pt x="554867" y="105778"/>
                  <a:pt x="557681" y="53388"/>
                  <a:pt x="589927" y="22721"/>
                </a:cubicBezTo>
                <a:cubicBezTo>
                  <a:pt x="598373" y="14690"/>
                  <a:pt x="607982" y="8842"/>
                  <a:pt x="618123" y="5091"/>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4" name="Freeform: Shape 381"/>
          <p:cNvSpPr>
            <a:spLocks/>
          </p:cNvSpPr>
          <p:nvPr/>
        </p:nvSpPr>
        <p:spPr bwMode="auto">
          <a:xfrm rot="11654967" flipH="1">
            <a:off x="195769" y="1839193"/>
            <a:ext cx="1943100" cy="1833563"/>
          </a:xfrm>
          <a:custGeom>
            <a:avLst/>
            <a:gdLst>
              <a:gd name="T0" fmla="*/ 834 w 2013900"/>
              <a:gd name="T1" fmla="*/ 634321 h 1900583"/>
              <a:gd name="T2" fmla="*/ 793 w 2013900"/>
              <a:gd name="T3" fmla="*/ 572586 h 1900583"/>
              <a:gd name="T4" fmla="*/ 816 w 2013900"/>
              <a:gd name="T5" fmla="*/ 460307 h 1900583"/>
              <a:gd name="T6" fmla="*/ 897 w 2013900"/>
              <a:gd name="T7" fmla="*/ 440155 h 1900583"/>
              <a:gd name="T8" fmla="*/ 922 w 2013900"/>
              <a:gd name="T9" fmla="*/ 400591 h 1900583"/>
              <a:gd name="T10" fmla="*/ 1191 w 2013900"/>
              <a:gd name="T11" fmla="*/ 367906 h 1900583"/>
              <a:gd name="T12" fmla="*/ 1347 w 2013900"/>
              <a:gd name="T13" fmla="*/ 368384 h 1900583"/>
              <a:gd name="T14" fmla="*/ 1554 w 2013900"/>
              <a:gd name="T15" fmla="*/ 442919 h 1900583"/>
              <a:gd name="T16" fmla="*/ 1624 w 2013900"/>
              <a:gd name="T17" fmla="*/ 505534 h 1900583"/>
              <a:gd name="T18" fmla="*/ 1545 w 2013900"/>
              <a:gd name="T19" fmla="*/ 619534 h 1900583"/>
              <a:gd name="T20" fmla="*/ 1479 w 2013900"/>
              <a:gd name="T21" fmla="*/ 674472 h 1900583"/>
              <a:gd name="T22" fmla="*/ 1231 w 2013900"/>
              <a:gd name="T23" fmla="*/ 717520 h 1900583"/>
              <a:gd name="T24" fmla="*/ 1066 w 2013900"/>
              <a:gd name="T25" fmla="*/ 703937 h 1900583"/>
              <a:gd name="T26" fmla="*/ 85 w 2013900"/>
              <a:gd name="T27" fmla="*/ 751517 h 1900583"/>
              <a:gd name="T28" fmla="*/ 174 w 2013900"/>
              <a:gd name="T29" fmla="*/ 752269 h 1900583"/>
              <a:gd name="T30" fmla="*/ 260 w 2013900"/>
              <a:gd name="T31" fmla="*/ 696748 h 1900583"/>
              <a:gd name="T32" fmla="*/ 632 w 2013900"/>
              <a:gd name="T33" fmla="*/ 659760 h 1900583"/>
              <a:gd name="T34" fmla="*/ 778 w 2013900"/>
              <a:gd name="T35" fmla="*/ 664084 h 1900583"/>
              <a:gd name="T36" fmla="*/ 1004 w 2013900"/>
              <a:gd name="T37" fmla="*/ 737349 h 1900583"/>
              <a:gd name="T38" fmla="*/ 1051 w 2013900"/>
              <a:gd name="T39" fmla="*/ 795320 h 1900583"/>
              <a:gd name="T40" fmla="*/ 1258 w 2013900"/>
              <a:gd name="T41" fmla="*/ 765511 h 1900583"/>
              <a:gd name="T42" fmla="*/ 1388 w 2013900"/>
              <a:gd name="T43" fmla="*/ 729827 h 1900583"/>
              <a:gd name="T44" fmla="*/ 1529 w 2013900"/>
              <a:gd name="T45" fmla="*/ 711099 h 1900583"/>
              <a:gd name="T46" fmla="*/ 1682 w 2013900"/>
              <a:gd name="T47" fmla="*/ 712626 h 1900583"/>
              <a:gd name="T48" fmla="*/ 2001 w 2013900"/>
              <a:gd name="T49" fmla="*/ 825437 h 1900583"/>
              <a:gd name="T50" fmla="*/ 2095 w 2013900"/>
              <a:gd name="T51" fmla="*/ 892568 h 1900583"/>
              <a:gd name="T52" fmla="*/ 2209 w 2013900"/>
              <a:gd name="T53" fmla="*/ 795627 h 1900583"/>
              <a:gd name="T54" fmla="*/ 2062 w 2013900"/>
              <a:gd name="T55" fmla="*/ 791738 h 1900583"/>
              <a:gd name="T56" fmla="*/ 1736 w 2013900"/>
              <a:gd name="T57" fmla="*/ 681781 h 1900583"/>
              <a:gd name="T58" fmla="*/ 1675 w 2013900"/>
              <a:gd name="T59" fmla="*/ 621022 h 1900583"/>
              <a:gd name="T60" fmla="*/ 1710 w 2013900"/>
              <a:gd name="T61" fmla="*/ 510336 h 1900583"/>
              <a:gd name="T62" fmla="*/ 1786 w 2013900"/>
              <a:gd name="T63" fmla="*/ 490964 h 1900583"/>
              <a:gd name="T64" fmla="*/ 1664 w 2013900"/>
              <a:gd name="T65" fmla="*/ 402733 h 1900583"/>
              <a:gd name="T66" fmla="*/ 1504 w 2013900"/>
              <a:gd name="T67" fmla="*/ 371195 h 1900583"/>
              <a:gd name="T68" fmla="*/ 1401 w 2013900"/>
              <a:gd name="T69" fmla="*/ 316943 h 1900583"/>
              <a:gd name="T70" fmla="*/ 1311 w 2013900"/>
              <a:gd name="T71" fmla="*/ 272427 h 1900583"/>
              <a:gd name="T72" fmla="*/ 1312 w 2013900"/>
              <a:gd name="T73" fmla="*/ 105923 h 1900583"/>
              <a:gd name="T74" fmla="*/ 1262 w 2013900"/>
              <a:gd name="T75" fmla="*/ 1 h 1900583"/>
              <a:gd name="T76" fmla="*/ 1210 w 2013900"/>
              <a:gd name="T77" fmla="*/ 105726 h 1900583"/>
              <a:gd name="T78" fmla="*/ 1228 w 2013900"/>
              <a:gd name="T79" fmla="*/ 273246 h 1900583"/>
              <a:gd name="T80" fmla="*/ 1206 w 2013900"/>
              <a:gd name="T81" fmla="*/ 276526 h 1900583"/>
              <a:gd name="T82" fmla="*/ 1168 w 2013900"/>
              <a:gd name="T83" fmla="*/ 290647 h 1900583"/>
              <a:gd name="T84" fmla="*/ 1146 w 2013900"/>
              <a:gd name="T85" fmla="*/ 309165 h 1900583"/>
              <a:gd name="T86" fmla="*/ 1143 w 2013900"/>
              <a:gd name="T87" fmla="*/ 320706 h 1900583"/>
              <a:gd name="T88" fmla="*/ 878 w 2013900"/>
              <a:gd name="T89" fmla="*/ 365894 h 1900583"/>
              <a:gd name="T90" fmla="*/ 689 w 2013900"/>
              <a:gd name="T91" fmla="*/ 372807 h 1900583"/>
              <a:gd name="T92" fmla="*/ 724 w 2013900"/>
              <a:gd name="T93" fmla="*/ 452476 h 1900583"/>
              <a:gd name="T94" fmla="*/ 689 w 2013900"/>
              <a:gd name="T95" fmla="*/ 562436 h 1900583"/>
              <a:gd name="T96" fmla="*/ 609 w 2013900"/>
              <a:gd name="T97" fmla="*/ 582500 h 1900583"/>
              <a:gd name="T98" fmla="*/ 584 w 2013900"/>
              <a:gd name="T99" fmla="*/ 613669 h 1900583"/>
              <a:gd name="T100" fmla="*/ 230 w 2013900"/>
              <a:gd name="T101" fmla="*/ 663749 h 1900583"/>
              <a:gd name="T102" fmla="*/ 7 w 2013900"/>
              <a:gd name="T103" fmla="*/ 717893 h 19005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13900"/>
              <a:gd name="T157" fmla="*/ 0 h 1900583"/>
              <a:gd name="T158" fmla="*/ 2013900 w 2013900"/>
              <a:gd name="T159" fmla="*/ 1900583 h 19005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13900" h="1900583">
                <a:moveTo>
                  <a:pt x="943257" y="1501970"/>
                </a:moveTo>
                <a:lnTo>
                  <a:pt x="744074" y="1348088"/>
                </a:lnTo>
                <a:lnTo>
                  <a:pt x="748630" y="1338807"/>
                </a:lnTo>
                <a:cubicBezTo>
                  <a:pt x="760072" y="1294309"/>
                  <a:pt x="744218" y="1245791"/>
                  <a:pt x="706808" y="1216890"/>
                </a:cubicBezTo>
                <a:lnTo>
                  <a:pt x="695446" y="1211313"/>
                </a:lnTo>
                <a:lnTo>
                  <a:pt x="726700" y="978267"/>
                </a:lnTo>
                <a:lnTo>
                  <a:pt x="764518" y="965451"/>
                </a:lnTo>
                <a:cubicBezTo>
                  <a:pt x="777636" y="957984"/>
                  <a:pt x="789449" y="947909"/>
                  <a:pt x="799083" y="935439"/>
                </a:cubicBezTo>
                <a:cubicBezTo>
                  <a:pt x="809176" y="922375"/>
                  <a:pt x="816023" y="907989"/>
                  <a:pt x="819837" y="893157"/>
                </a:cubicBezTo>
                <a:lnTo>
                  <a:pt x="822213" y="851356"/>
                </a:lnTo>
                <a:lnTo>
                  <a:pt x="1043738" y="760675"/>
                </a:lnTo>
                <a:lnTo>
                  <a:pt x="1061832" y="781899"/>
                </a:lnTo>
                <a:cubicBezTo>
                  <a:pt x="1101024" y="812177"/>
                  <a:pt x="1152114" y="813244"/>
                  <a:pt x="1191467" y="790843"/>
                </a:cubicBezTo>
                <a:lnTo>
                  <a:pt x="1200605" y="782908"/>
                </a:lnTo>
                <a:lnTo>
                  <a:pt x="1391604" y="930468"/>
                </a:lnTo>
                <a:lnTo>
                  <a:pt x="1386234" y="941312"/>
                </a:lnTo>
                <a:cubicBezTo>
                  <a:pt x="1374493" y="985046"/>
                  <a:pt x="1388425" y="1034212"/>
                  <a:pt x="1427616" y="1064490"/>
                </a:cubicBezTo>
                <a:lnTo>
                  <a:pt x="1447779" y="1074387"/>
                </a:lnTo>
                <a:lnTo>
                  <a:pt x="1417037" y="1303612"/>
                </a:lnTo>
                <a:lnTo>
                  <a:pt x="1377304" y="1316666"/>
                </a:lnTo>
                <a:cubicBezTo>
                  <a:pt x="1364036" y="1324096"/>
                  <a:pt x="1352007" y="1334250"/>
                  <a:pt x="1342096" y="1347016"/>
                </a:cubicBezTo>
                <a:cubicBezTo>
                  <a:pt x="1322273" y="1372550"/>
                  <a:pt x="1314676" y="1403701"/>
                  <a:pt x="1318419" y="1433424"/>
                </a:cubicBezTo>
                <a:lnTo>
                  <a:pt x="1318667" y="1434179"/>
                </a:lnTo>
                <a:lnTo>
                  <a:pt x="1097018" y="1524911"/>
                </a:lnTo>
                <a:lnTo>
                  <a:pt x="1079718" y="1504987"/>
                </a:lnTo>
                <a:cubicBezTo>
                  <a:pt x="1040526" y="1474709"/>
                  <a:pt x="989436" y="1473641"/>
                  <a:pt x="950083" y="1496043"/>
                </a:cubicBezTo>
                <a:lnTo>
                  <a:pt x="943257" y="1501970"/>
                </a:lnTo>
                <a:close/>
                <a:moveTo>
                  <a:pt x="75043" y="1597161"/>
                </a:moveTo>
                <a:cubicBezTo>
                  <a:pt x="85545" y="1601240"/>
                  <a:pt x="96683" y="1603828"/>
                  <a:pt x="108134" y="1604721"/>
                </a:cubicBezTo>
                <a:cubicBezTo>
                  <a:pt x="123403" y="1605911"/>
                  <a:pt x="139230" y="1604086"/>
                  <a:pt x="154857" y="1598764"/>
                </a:cubicBezTo>
                <a:cubicBezTo>
                  <a:pt x="199605" y="1583520"/>
                  <a:pt x="230305" y="1542741"/>
                  <a:pt x="233875" y="1496935"/>
                </a:cubicBezTo>
                <a:lnTo>
                  <a:pt x="231813" y="1480763"/>
                </a:lnTo>
                <a:lnTo>
                  <a:pt x="540598" y="1375577"/>
                </a:lnTo>
                <a:lnTo>
                  <a:pt x="563677" y="1402157"/>
                </a:lnTo>
                <a:cubicBezTo>
                  <a:pt x="602868" y="1432435"/>
                  <a:pt x="652926" y="1434839"/>
                  <a:pt x="692537" y="1412103"/>
                </a:cubicBezTo>
                <a:lnTo>
                  <a:pt x="693400" y="1411346"/>
                </a:lnTo>
                <a:lnTo>
                  <a:pt x="797736" y="1491953"/>
                </a:lnTo>
                <a:lnTo>
                  <a:pt x="894945" y="1567053"/>
                </a:lnTo>
                <a:lnTo>
                  <a:pt x="894430" y="1568079"/>
                </a:lnTo>
                <a:cubicBezTo>
                  <a:pt x="882432" y="1612147"/>
                  <a:pt x="897395" y="1659977"/>
                  <a:pt x="936587" y="1690255"/>
                </a:cubicBezTo>
                <a:cubicBezTo>
                  <a:pt x="986466" y="1728790"/>
                  <a:pt x="1060415" y="1721441"/>
                  <a:pt x="1100786" y="1669186"/>
                </a:cubicBezTo>
                <a:cubicBezTo>
                  <a:pt x="1110878" y="1656123"/>
                  <a:pt x="1117725" y="1641737"/>
                  <a:pt x="1121540" y="1626904"/>
                </a:cubicBezTo>
                <a:lnTo>
                  <a:pt x="1123204" y="1597620"/>
                </a:lnTo>
                <a:lnTo>
                  <a:pt x="1237555" y="1551067"/>
                </a:lnTo>
                <a:lnTo>
                  <a:pt x="1355644" y="1502993"/>
                </a:lnTo>
                <a:lnTo>
                  <a:pt x="1362776" y="1511266"/>
                </a:lnTo>
                <a:cubicBezTo>
                  <a:pt x="1401076" y="1541000"/>
                  <a:pt x="1452016" y="1543225"/>
                  <a:pt x="1491817" y="1520936"/>
                </a:cubicBezTo>
                <a:lnTo>
                  <a:pt x="1499270" y="1514511"/>
                </a:lnTo>
                <a:lnTo>
                  <a:pt x="1790657" y="1739626"/>
                </a:lnTo>
                <a:lnTo>
                  <a:pt x="1783473" y="1754261"/>
                </a:lnTo>
                <a:cubicBezTo>
                  <a:pt x="1772031" y="1798759"/>
                  <a:pt x="1787886" y="1847276"/>
                  <a:pt x="1825296" y="1876178"/>
                </a:cubicBezTo>
                <a:cubicBezTo>
                  <a:pt x="1838359" y="1886271"/>
                  <a:pt x="1852745" y="1893118"/>
                  <a:pt x="1867578" y="1896932"/>
                </a:cubicBezTo>
                <a:cubicBezTo>
                  <a:pt x="1912075" y="1908374"/>
                  <a:pt x="1960593" y="1892520"/>
                  <a:pt x="1989494" y="1855110"/>
                </a:cubicBezTo>
                <a:cubicBezTo>
                  <a:pt x="2029865" y="1802855"/>
                  <a:pt x="2018306" y="1729446"/>
                  <a:pt x="1968427" y="1690911"/>
                </a:cubicBezTo>
                <a:cubicBezTo>
                  <a:pt x="1929235" y="1660633"/>
                  <a:pt x="1878145" y="1659565"/>
                  <a:pt x="1838792" y="1681967"/>
                </a:cubicBezTo>
                <a:lnTo>
                  <a:pt x="1838014" y="1682642"/>
                </a:lnTo>
                <a:lnTo>
                  <a:pt x="1544325" y="1455749"/>
                </a:lnTo>
                <a:lnTo>
                  <a:pt x="1547700" y="1448953"/>
                </a:lnTo>
                <a:cubicBezTo>
                  <a:pt x="1559428" y="1404868"/>
                  <a:pt x="1544645" y="1356070"/>
                  <a:pt x="1506345" y="1326336"/>
                </a:cubicBezTo>
                <a:lnTo>
                  <a:pt x="1493239" y="1319828"/>
                </a:lnTo>
                <a:lnTo>
                  <a:pt x="1509136" y="1199535"/>
                </a:lnTo>
                <a:lnTo>
                  <a:pt x="1524327" y="1084591"/>
                </a:lnTo>
                <a:lnTo>
                  <a:pt x="1557251" y="1073434"/>
                </a:lnTo>
                <a:cubicBezTo>
                  <a:pt x="1570368" y="1065966"/>
                  <a:pt x="1582182" y="1055892"/>
                  <a:pt x="1591815" y="1043422"/>
                </a:cubicBezTo>
                <a:cubicBezTo>
                  <a:pt x="1632186" y="991167"/>
                  <a:pt x="1620627" y="917758"/>
                  <a:pt x="1570748" y="879222"/>
                </a:cubicBezTo>
                <a:cubicBezTo>
                  <a:pt x="1544620" y="859037"/>
                  <a:pt x="1513204" y="851834"/>
                  <a:pt x="1483503" y="855912"/>
                </a:cubicBezTo>
                <a:lnTo>
                  <a:pt x="1444684" y="869068"/>
                </a:lnTo>
                <a:lnTo>
                  <a:pt x="1340899" y="788887"/>
                </a:lnTo>
                <a:lnTo>
                  <a:pt x="1246914" y="716278"/>
                </a:lnTo>
                <a:lnTo>
                  <a:pt x="1249341" y="673586"/>
                </a:lnTo>
                <a:cubicBezTo>
                  <a:pt x="1245263" y="643885"/>
                  <a:pt x="1229903" y="615899"/>
                  <a:pt x="1204964" y="596631"/>
                </a:cubicBezTo>
                <a:lnTo>
                  <a:pt x="1168993" y="578975"/>
                </a:lnTo>
                <a:lnTo>
                  <a:pt x="1168993" y="225315"/>
                </a:lnTo>
                <a:lnTo>
                  <a:pt x="1170003" y="225113"/>
                </a:lnTo>
                <a:cubicBezTo>
                  <a:pt x="1211789" y="207666"/>
                  <a:pt x="1242179" y="166584"/>
                  <a:pt x="1242179" y="117058"/>
                </a:cubicBezTo>
                <a:cubicBezTo>
                  <a:pt x="1242179" y="54028"/>
                  <a:pt x="1191154" y="0"/>
                  <a:pt x="1125121" y="1"/>
                </a:cubicBezTo>
                <a:cubicBezTo>
                  <a:pt x="1062090" y="1"/>
                  <a:pt x="1008063" y="51026"/>
                  <a:pt x="1008063" y="117059"/>
                </a:cubicBezTo>
                <a:cubicBezTo>
                  <a:pt x="1008063" y="164333"/>
                  <a:pt x="1036765" y="206541"/>
                  <a:pt x="1078973" y="224691"/>
                </a:cubicBezTo>
                <a:lnTo>
                  <a:pt x="1094946" y="227954"/>
                </a:lnTo>
                <a:lnTo>
                  <a:pt x="1094946" y="580718"/>
                </a:lnTo>
                <a:lnTo>
                  <a:pt x="1086671" y="583843"/>
                </a:lnTo>
                <a:lnTo>
                  <a:pt x="1075329" y="587687"/>
                </a:lnTo>
                <a:lnTo>
                  <a:pt x="1040783" y="617683"/>
                </a:lnTo>
                <a:lnTo>
                  <a:pt x="1040763" y="617700"/>
                </a:lnTo>
                <a:cubicBezTo>
                  <a:pt x="1031588" y="629576"/>
                  <a:pt x="1025281" y="642956"/>
                  <a:pt x="1021723" y="656920"/>
                </a:cubicBezTo>
                <a:lnTo>
                  <a:pt x="1021715" y="657057"/>
                </a:lnTo>
                <a:lnTo>
                  <a:pt x="1020784" y="658980"/>
                </a:lnTo>
                <a:lnTo>
                  <a:pt x="1019460" y="681579"/>
                </a:lnTo>
                <a:lnTo>
                  <a:pt x="901080" y="729772"/>
                </a:lnTo>
                <a:lnTo>
                  <a:pt x="783553" y="777618"/>
                </a:lnTo>
                <a:lnTo>
                  <a:pt x="778015" y="771240"/>
                </a:lnTo>
                <a:cubicBezTo>
                  <a:pt x="725760" y="730869"/>
                  <a:pt x="652351" y="742428"/>
                  <a:pt x="613815" y="792308"/>
                </a:cubicBezTo>
                <a:cubicBezTo>
                  <a:pt x="575280" y="842187"/>
                  <a:pt x="582629" y="916137"/>
                  <a:pt x="634884" y="956507"/>
                </a:cubicBezTo>
                <a:lnTo>
                  <a:pt x="645314" y="961627"/>
                </a:lnTo>
                <a:lnTo>
                  <a:pt x="629499" y="1081304"/>
                </a:lnTo>
                <a:lnTo>
                  <a:pt x="614430" y="1195319"/>
                </a:lnTo>
                <a:lnTo>
                  <a:pt x="577174" y="1207946"/>
                </a:lnTo>
                <a:cubicBezTo>
                  <a:pt x="564056" y="1215413"/>
                  <a:pt x="552242" y="1225488"/>
                  <a:pt x="542608" y="1237958"/>
                </a:cubicBezTo>
                <a:cubicBezTo>
                  <a:pt x="532516" y="1251022"/>
                  <a:pt x="525669" y="1265407"/>
                  <a:pt x="521855" y="1280240"/>
                </a:cubicBezTo>
                <a:lnTo>
                  <a:pt x="520493" y="1304200"/>
                </a:lnTo>
                <a:lnTo>
                  <a:pt x="205439" y="1411522"/>
                </a:lnTo>
                <a:lnTo>
                  <a:pt x="204922" y="1410631"/>
                </a:lnTo>
                <a:cubicBezTo>
                  <a:pt x="174933" y="1376702"/>
                  <a:pt x="126246" y="1361182"/>
                  <a:pt x="79366" y="1377152"/>
                </a:cubicBezTo>
                <a:cubicBezTo>
                  <a:pt x="19701" y="1397476"/>
                  <a:pt x="-14987" y="1463197"/>
                  <a:pt x="6306" y="1525703"/>
                </a:cubicBezTo>
                <a:cubicBezTo>
                  <a:pt x="17738" y="1559264"/>
                  <a:pt x="43535" y="1584923"/>
                  <a:pt x="75043" y="1597161"/>
                </a:cubicBezTo>
                <a:close/>
              </a:path>
            </a:pathLst>
          </a:custGeom>
          <a:solidFill>
            <a:schemeClr val="accent2">
              <a:alpha val="20000"/>
            </a:schemeClr>
          </a:solidFill>
          <a:ln w="43323" cap="flat">
            <a:noFill/>
            <a:prstDash val="solid"/>
            <a:miter lim="800000"/>
            <a:headEnd/>
            <a:tailEnd/>
          </a:ln>
        </p:spPr>
        <p:txBody>
          <a:bodyPr anchor="ctr"/>
          <a:lstStyle/>
          <a:p>
            <a:endParaRPr lang="ru-RU"/>
          </a:p>
        </p:txBody>
      </p:sp>
      <p:sp>
        <p:nvSpPr>
          <p:cNvPr id="384" name="Freeform: Shape 383">
            <a:extLst/>
          </p:cNvPr>
          <p:cNvSpPr/>
          <p:nvPr/>
        </p:nvSpPr>
        <p:spPr>
          <a:xfrm rot="2581066" flipH="1">
            <a:off x="4957234" y="3013076"/>
            <a:ext cx="218017" cy="766763"/>
          </a:xfrm>
          <a:custGeom>
            <a:avLst/>
            <a:gdLst>
              <a:gd name="connsiteX0" fmla="*/ 5046 w 235010"/>
              <a:gd name="connsiteY0" fmla="*/ 100489 h 833185"/>
              <a:gd name="connsiteX1" fmla="*/ 61777 w 235010"/>
              <a:gd name="connsiteY1" fmla="*/ 215509 h 833185"/>
              <a:gd name="connsiteX2" fmla="*/ 95081 w 235010"/>
              <a:gd name="connsiteY2" fmla="*/ 219991 h 833185"/>
              <a:gd name="connsiteX3" fmla="*/ 95081 w 235010"/>
              <a:gd name="connsiteY3" fmla="*/ 607587 h 833185"/>
              <a:gd name="connsiteX4" fmla="*/ 84921 w 235010"/>
              <a:gd name="connsiteY4" fmla="*/ 606290 h 833185"/>
              <a:gd name="connsiteX5" fmla="*/ 15507 w 235010"/>
              <a:gd name="connsiteY5" fmla="*/ 659853 h 833185"/>
              <a:gd name="connsiteX6" fmla="*/ 57782 w 235010"/>
              <a:gd name="connsiteY6" fmla="*/ 817678 h 833185"/>
              <a:gd name="connsiteX7" fmla="*/ 215608 w 235010"/>
              <a:gd name="connsiteY7" fmla="*/ 775402 h 833185"/>
              <a:gd name="connsiteX8" fmla="*/ 173332 w 235010"/>
              <a:gd name="connsiteY8" fmla="*/ 617577 h 833185"/>
              <a:gd name="connsiteX9" fmla="*/ 168164 w 235010"/>
              <a:gd name="connsiteY9" fmla="*/ 616917 h 833185"/>
              <a:gd name="connsiteX10" fmla="*/ 168164 w 235010"/>
              <a:gd name="connsiteY10" fmla="*/ 217879 h 833185"/>
              <a:gd name="connsiteX11" fmla="*/ 188769 w 235010"/>
              <a:gd name="connsiteY11" fmla="*/ 208024 h 833185"/>
              <a:gd name="connsiteX12" fmla="*/ 219602 w 235010"/>
              <a:gd name="connsiteY12" fmla="*/ 173233 h 833185"/>
              <a:gd name="connsiteX13" fmla="*/ 177326 w 235010"/>
              <a:gd name="connsiteY13" fmla="*/ 15407 h 833185"/>
              <a:gd name="connsiteX14" fmla="*/ 19501 w 235010"/>
              <a:gd name="connsiteY14" fmla="*/ 57684 h 833185"/>
              <a:gd name="connsiteX15" fmla="*/ 5046 w 235010"/>
              <a:gd name="connsiteY15" fmla="*/ 100489 h 83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010" h="833185">
                <a:moveTo>
                  <a:pt x="5046" y="100489"/>
                </a:moveTo>
                <a:cubicBezTo>
                  <a:pt x="-667" y="144815"/>
                  <a:pt x="19448" y="191066"/>
                  <a:pt x="61777" y="215509"/>
                </a:cubicBezTo>
                <a:lnTo>
                  <a:pt x="95081" y="219991"/>
                </a:lnTo>
                <a:lnTo>
                  <a:pt x="95081" y="607587"/>
                </a:lnTo>
                <a:lnTo>
                  <a:pt x="84921" y="606290"/>
                </a:lnTo>
                <a:cubicBezTo>
                  <a:pt x="56408" y="614199"/>
                  <a:pt x="31062" y="632916"/>
                  <a:pt x="15507" y="659853"/>
                </a:cubicBezTo>
                <a:cubicBezTo>
                  <a:pt x="-17084" y="716292"/>
                  <a:pt x="3909" y="786569"/>
                  <a:pt x="57782" y="817678"/>
                </a:cubicBezTo>
                <a:cubicBezTo>
                  <a:pt x="114221" y="850269"/>
                  <a:pt x="184498" y="829276"/>
                  <a:pt x="215608" y="775402"/>
                </a:cubicBezTo>
                <a:cubicBezTo>
                  <a:pt x="248199" y="718963"/>
                  <a:pt x="227206" y="648686"/>
                  <a:pt x="173332" y="617577"/>
                </a:cubicBezTo>
                <a:lnTo>
                  <a:pt x="168164" y="616917"/>
                </a:lnTo>
                <a:lnTo>
                  <a:pt x="168164" y="217879"/>
                </a:lnTo>
                <a:lnTo>
                  <a:pt x="188769" y="208024"/>
                </a:lnTo>
                <a:cubicBezTo>
                  <a:pt x="200884" y="198985"/>
                  <a:pt x="211455" y="187343"/>
                  <a:pt x="219602" y="173233"/>
                </a:cubicBezTo>
                <a:cubicBezTo>
                  <a:pt x="250712" y="119359"/>
                  <a:pt x="233766" y="47999"/>
                  <a:pt x="177326" y="15407"/>
                </a:cubicBezTo>
                <a:cubicBezTo>
                  <a:pt x="123453" y="-15702"/>
                  <a:pt x="52092" y="1245"/>
                  <a:pt x="19501" y="57684"/>
                </a:cubicBezTo>
                <a:cubicBezTo>
                  <a:pt x="11724" y="71152"/>
                  <a:pt x="6950" y="85714"/>
                  <a:pt x="5046" y="100489"/>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a:extLst/>
          </p:cNvPr>
          <p:cNvSpPr/>
          <p:nvPr/>
        </p:nvSpPr>
        <p:spPr>
          <a:xfrm>
            <a:off x="3632200" y="3846513"/>
            <a:ext cx="1828800" cy="55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74" name="Rectangle 73">
            <a:extLst/>
          </p:cNvPr>
          <p:cNvSpPr/>
          <p:nvPr/>
        </p:nvSpPr>
        <p:spPr>
          <a:xfrm>
            <a:off x="3632200" y="3924301"/>
            <a:ext cx="1828800" cy="5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75" name="Rectangle 74">
            <a:extLst/>
          </p:cNvPr>
          <p:cNvSpPr/>
          <p:nvPr/>
        </p:nvSpPr>
        <p:spPr>
          <a:xfrm>
            <a:off x="3632200" y="4000500"/>
            <a:ext cx="1828800" cy="5715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76" name="Rectangle 75">
            <a:extLst/>
          </p:cNvPr>
          <p:cNvSpPr/>
          <p:nvPr/>
        </p:nvSpPr>
        <p:spPr>
          <a:xfrm>
            <a:off x="3632200" y="4078288"/>
            <a:ext cx="1828800" cy="555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77" name="Rectangle 76">
            <a:extLst/>
          </p:cNvPr>
          <p:cNvSpPr/>
          <p:nvPr/>
        </p:nvSpPr>
        <p:spPr>
          <a:xfrm>
            <a:off x="3632200" y="4156076"/>
            <a:ext cx="1828800" cy="555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grpSp>
        <p:nvGrpSpPr>
          <p:cNvPr id="2" name="Group 47"/>
          <p:cNvGrpSpPr>
            <a:grpSpLocks/>
          </p:cNvGrpSpPr>
          <p:nvPr/>
        </p:nvGrpSpPr>
        <p:grpSpPr bwMode="auto">
          <a:xfrm>
            <a:off x="7363884" y="5157788"/>
            <a:ext cx="4226983" cy="944562"/>
            <a:chOff x="3017859" y="4283314"/>
            <a:chExt cx="2685147" cy="566256"/>
          </a:xfrm>
        </p:grpSpPr>
        <p:sp>
          <p:nvSpPr>
            <p:cNvPr id="22597" name="TextBox 48"/>
            <p:cNvSpPr txBox="1">
              <a:spLocks noChangeArrowheads="1"/>
            </p:cNvSpPr>
            <p:nvPr/>
          </p:nvSpPr>
          <p:spPr bwMode="auto">
            <a:xfrm>
              <a:off x="3127274" y="4498877"/>
              <a:ext cx="2575732" cy="350693"/>
            </a:xfrm>
            <a:prstGeom prst="rect">
              <a:avLst/>
            </a:prstGeom>
            <a:noFill/>
            <a:ln w="9525">
              <a:noFill/>
              <a:miter lim="800000"/>
              <a:headEnd/>
              <a:tailEnd/>
            </a:ln>
          </p:spPr>
          <p:txBody>
            <a:bodyPr>
              <a:spAutoFit/>
            </a:bodyPr>
            <a:lstStyle/>
            <a:p>
              <a:pPr algn="ctr"/>
              <a:r>
                <a:rPr lang="uz-Cyrl-UZ" altLang="ru-RU" sz="1600" dirty="0">
                  <a:latin typeface="Arial" pitchFamily="34" charset="0"/>
                </a:rPr>
                <a:t>Тушунча ва тасаввурларининг </a:t>
              </a:r>
              <a:r>
                <a:rPr lang="uz-Cyrl-UZ" altLang="ru-RU" sz="1600" dirty="0" smtClean="0">
                  <a:latin typeface="Arial" pitchFamily="34" charset="0"/>
                </a:rPr>
                <a:t>чекланганлиги</a:t>
              </a:r>
              <a:endParaRPr lang="en-US" altLang="ru-RU" sz="1600" dirty="0">
                <a:latin typeface="Arial" pitchFamily="34" charset="0"/>
              </a:endParaRPr>
            </a:p>
          </p:txBody>
        </p:sp>
        <p:sp>
          <p:nvSpPr>
            <p:cNvPr id="50" name="TextBox 49">
              <a:extLst/>
            </p:cNvPr>
            <p:cNvSpPr txBox="1"/>
            <p:nvPr/>
          </p:nvSpPr>
          <p:spPr>
            <a:xfrm>
              <a:off x="3017859" y="4283314"/>
              <a:ext cx="2554722" cy="166058"/>
            </a:xfrm>
            <a:prstGeom prst="rect">
              <a:avLst/>
            </a:prstGeom>
            <a:noFill/>
          </p:spPr>
          <p:txBody>
            <a:bodyPr>
              <a:spAutoFit/>
            </a:bodyPr>
            <a:lstStyle/>
            <a:p>
              <a:pPr>
                <a:defRPr/>
              </a:pPr>
              <a:endParaRPr lang="ko-KR" altLang="en-US" sz="1200" b="1" dirty="0">
                <a:solidFill>
                  <a:schemeClr val="tx1">
                    <a:lumMod val="65000"/>
                    <a:lumOff val="35000"/>
                  </a:schemeClr>
                </a:solidFill>
              </a:endParaRPr>
            </a:p>
          </p:txBody>
        </p:sp>
      </p:grpSp>
      <p:grpSp>
        <p:nvGrpSpPr>
          <p:cNvPr id="3" name="Group 50"/>
          <p:cNvGrpSpPr>
            <a:grpSpLocks/>
          </p:cNvGrpSpPr>
          <p:nvPr/>
        </p:nvGrpSpPr>
        <p:grpSpPr bwMode="auto">
          <a:xfrm>
            <a:off x="7363884" y="1806571"/>
            <a:ext cx="4131733" cy="376766"/>
            <a:chOff x="3017859" y="4283314"/>
            <a:chExt cx="2624169" cy="377057"/>
          </a:xfrm>
        </p:grpSpPr>
        <p:sp>
          <p:nvSpPr>
            <p:cNvPr id="22595" name="TextBox 51"/>
            <p:cNvSpPr txBox="1">
              <a:spLocks noChangeArrowheads="1"/>
            </p:cNvSpPr>
            <p:nvPr/>
          </p:nvSpPr>
          <p:spPr bwMode="auto">
            <a:xfrm>
              <a:off x="3066296" y="4321556"/>
              <a:ext cx="2575732" cy="338815"/>
            </a:xfrm>
            <a:prstGeom prst="rect">
              <a:avLst/>
            </a:prstGeom>
            <a:noFill/>
            <a:ln w="9525">
              <a:noFill/>
              <a:miter lim="800000"/>
              <a:headEnd/>
              <a:tailEnd/>
            </a:ln>
          </p:spPr>
          <p:txBody>
            <a:bodyPr>
              <a:spAutoFit/>
            </a:bodyPr>
            <a:lstStyle/>
            <a:p>
              <a:pPr algn="ctr"/>
              <a:r>
                <a:rPr lang="uz-Cyrl-UZ" altLang="ru-RU" sz="1600">
                  <a:latin typeface="Arial" pitchFamily="34" charset="0"/>
                </a:rPr>
                <a:t>Фаолият сустлиги ва диққат тарқоқлиги</a:t>
              </a:r>
              <a:endParaRPr lang="en-US" altLang="ru-RU" sz="1600">
                <a:latin typeface="Arial" pitchFamily="34" charset="0"/>
              </a:endParaRPr>
            </a:p>
          </p:txBody>
        </p:sp>
        <p:sp>
          <p:nvSpPr>
            <p:cNvPr id="53" name="TextBox 52">
              <a:extLst/>
            </p:cNvPr>
            <p:cNvSpPr txBox="1"/>
            <p:nvPr/>
          </p:nvSpPr>
          <p:spPr>
            <a:xfrm>
              <a:off x="3017859" y="4283314"/>
              <a:ext cx="2554263" cy="278027"/>
            </a:xfrm>
            <a:prstGeom prst="rect">
              <a:avLst/>
            </a:prstGeom>
            <a:noFill/>
          </p:spPr>
          <p:txBody>
            <a:bodyPr>
              <a:spAutoFit/>
            </a:bodyPr>
            <a:lstStyle/>
            <a:p>
              <a:pPr>
                <a:defRPr/>
              </a:pPr>
              <a:endParaRPr lang="ko-KR" altLang="en-US" sz="1200" b="1" dirty="0">
                <a:solidFill>
                  <a:schemeClr val="tx1">
                    <a:lumMod val="65000"/>
                    <a:lumOff val="35000"/>
                  </a:schemeClr>
                </a:solidFill>
              </a:endParaRPr>
            </a:p>
          </p:txBody>
        </p:sp>
      </p:grpSp>
      <p:sp>
        <p:nvSpPr>
          <p:cNvPr id="56" name="TextBox 55">
            <a:extLst/>
          </p:cNvPr>
          <p:cNvSpPr txBox="1"/>
          <p:nvPr/>
        </p:nvSpPr>
        <p:spPr bwMode="auto">
          <a:xfrm>
            <a:off x="7363884" y="2733676"/>
            <a:ext cx="4021667" cy="277813"/>
          </a:xfrm>
          <a:prstGeom prst="rect">
            <a:avLst/>
          </a:prstGeom>
          <a:noFill/>
        </p:spPr>
        <p:txBody>
          <a:bodyPr>
            <a:spAutoFit/>
          </a:bodyPr>
          <a:lstStyle/>
          <a:p>
            <a:pPr>
              <a:defRPr/>
            </a:pPr>
            <a:endParaRPr lang="ko-KR" altLang="en-US" sz="1200" b="1" dirty="0">
              <a:solidFill>
                <a:schemeClr val="tx1">
                  <a:lumMod val="65000"/>
                  <a:lumOff val="35000"/>
                </a:schemeClr>
              </a:solidFill>
            </a:endParaRPr>
          </a:p>
        </p:txBody>
      </p:sp>
      <p:grpSp>
        <p:nvGrpSpPr>
          <p:cNvPr id="4" name="Group 56"/>
          <p:cNvGrpSpPr>
            <a:grpSpLocks/>
          </p:cNvGrpSpPr>
          <p:nvPr/>
        </p:nvGrpSpPr>
        <p:grpSpPr bwMode="auto">
          <a:xfrm>
            <a:off x="7344834" y="2565400"/>
            <a:ext cx="4055533" cy="1568450"/>
            <a:chOff x="3005319" y="3188590"/>
            <a:chExt cx="2575732" cy="1568018"/>
          </a:xfrm>
        </p:grpSpPr>
        <p:sp>
          <p:nvSpPr>
            <p:cNvPr id="22593" name="TextBox 57"/>
            <p:cNvSpPr txBox="1">
              <a:spLocks noChangeArrowheads="1"/>
            </p:cNvSpPr>
            <p:nvPr/>
          </p:nvSpPr>
          <p:spPr bwMode="auto">
            <a:xfrm>
              <a:off x="3005319" y="3188590"/>
              <a:ext cx="2575732" cy="1568018"/>
            </a:xfrm>
            <a:prstGeom prst="rect">
              <a:avLst/>
            </a:prstGeom>
            <a:noFill/>
            <a:ln w="9525">
              <a:noFill/>
              <a:miter lim="800000"/>
              <a:headEnd/>
              <a:tailEnd/>
            </a:ln>
          </p:spPr>
          <p:txBody>
            <a:bodyPr>
              <a:spAutoFit/>
            </a:bodyPr>
            <a:lstStyle/>
            <a:p>
              <a:pPr algn="ctr"/>
              <a:r>
                <a:rPr lang="uz-Cyrl-UZ" altLang="ru-RU" sz="1600">
                  <a:latin typeface="Arial" pitchFamily="34" charset="0"/>
                </a:rPr>
                <a:t>Товушлар талаффузида </a:t>
              </a:r>
            </a:p>
            <a:p>
              <a:pPr algn="ctr"/>
              <a:r>
                <a:rPr lang="uz-Cyrl-UZ" altLang="ru-RU" sz="1600">
                  <a:latin typeface="Arial" pitchFamily="34" charset="0"/>
                </a:rPr>
                <a:t>камчиликлар</a:t>
              </a:r>
            </a:p>
            <a:p>
              <a:pPr algn="ctr"/>
              <a:endParaRPr lang="uz-Cyrl-UZ" altLang="ru-RU" sz="1600"/>
            </a:p>
            <a:p>
              <a:pPr algn="ctr"/>
              <a:r>
                <a:rPr lang="uz-Cyrl-UZ" altLang="ru-RU" sz="1600">
                  <a:latin typeface="Arial" pitchFamily="34" charset="0"/>
                </a:rPr>
                <a:t>Нутқ захирасининг етарли шаклланмаганлиги</a:t>
              </a:r>
            </a:p>
            <a:p>
              <a:pPr algn="ctr"/>
              <a:endParaRPr lang="en-US" altLang="ru-RU" sz="1600"/>
            </a:p>
          </p:txBody>
        </p:sp>
        <p:sp>
          <p:nvSpPr>
            <p:cNvPr id="59" name="TextBox 58">
              <a:extLst/>
            </p:cNvPr>
            <p:cNvSpPr txBox="1"/>
            <p:nvPr/>
          </p:nvSpPr>
          <p:spPr>
            <a:xfrm>
              <a:off x="3017418" y="4283663"/>
              <a:ext cx="2554223" cy="277736"/>
            </a:xfrm>
            <a:prstGeom prst="rect">
              <a:avLst/>
            </a:prstGeom>
            <a:noFill/>
          </p:spPr>
          <p:txBody>
            <a:bodyPr>
              <a:spAutoFit/>
            </a:bodyPr>
            <a:lstStyle/>
            <a:p>
              <a:pPr>
                <a:defRPr/>
              </a:pPr>
              <a:endParaRPr lang="ko-KR" altLang="en-US" sz="1200" b="1" dirty="0">
                <a:solidFill>
                  <a:schemeClr val="tx1">
                    <a:lumMod val="65000"/>
                    <a:lumOff val="35000"/>
                  </a:schemeClr>
                </a:solidFill>
              </a:endParaRPr>
            </a:p>
          </p:txBody>
        </p:sp>
      </p:grpSp>
      <p:grpSp>
        <p:nvGrpSpPr>
          <p:cNvPr id="5" name="Group 59"/>
          <p:cNvGrpSpPr>
            <a:grpSpLocks/>
          </p:cNvGrpSpPr>
          <p:nvPr/>
        </p:nvGrpSpPr>
        <p:grpSpPr bwMode="auto">
          <a:xfrm>
            <a:off x="7440084" y="4005263"/>
            <a:ext cx="4055533" cy="1077218"/>
            <a:chOff x="3066257" y="3700643"/>
            <a:chExt cx="2575772" cy="1076106"/>
          </a:xfrm>
        </p:grpSpPr>
        <p:sp>
          <p:nvSpPr>
            <p:cNvPr id="22591" name="TextBox 60"/>
            <p:cNvSpPr txBox="1">
              <a:spLocks noChangeArrowheads="1"/>
            </p:cNvSpPr>
            <p:nvPr/>
          </p:nvSpPr>
          <p:spPr bwMode="auto">
            <a:xfrm>
              <a:off x="3066257" y="3700643"/>
              <a:ext cx="2575772" cy="1076106"/>
            </a:xfrm>
            <a:prstGeom prst="rect">
              <a:avLst/>
            </a:prstGeom>
            <a:noFill/>
            <a:ln w="9525">
              <a:noFill/>
              <a:miter lim="800000"/>
              <a:headEnd/>
              <a:tailEnd/>
            </a:ln>
          </p:spPr>
          <p:txBody>
            <a:bodyPr>
              <a:spAutoFit/>
            </a:bodyPr>
            <a:lstStyle/>
            <a:p>
              <a:pPr algn="ctr"/>
              <a:r>
                <a:rPr lang="uz-Cyrl-UZ" altLang="ru-RU" sz="1600">
                  <a:latin typeface="Arial" pitchFamily="34" charset="0"/>
                </a:rPr>
                <a:t>Майда моторикаларида муаммолари бор</a:t>
              </a:r>
            </a:p>
            <a:p>
              <a:pPr algn="ctr"/>
              <a:endParaRPr lang="uz-Cyrl-UZ" altLang="ru-RU" sz="1600">
                <a:latin typeface="Times New Roman" pitchFamily="18" charset="0"/>
                <a:cs typeface="Times New Roman" pitchFamily="18" charset="0"/>
              </a:endParaRPr>
            </a:p>
            <a:p>
              <a:pPr algn="ctr"/>
              <a:r>
                <a:rPr lang="uz-Cyrl-UZ" altLang="ko-KR" sz="1600">
                  <a:latin typeface="Arial" pitchFamily="34" charset="0"/>
                </a:rPr>
                <a:t>Эмоционал-ҳиссий ҳолати ўзгарувчан</a:t>
              </a:r>
              <a:endParaRPr lang="en-US" altLang="ko-KR" sz="1600">
                <a:latin typeface="Arial" pitchFamily="34" charset="0"/>
              </a:endParaRPr>
            </a:p>
          </p:txBody>
        </p:sp>
        <p:sp>
          <p:nvSpPr>
            <p:cNvPr id="62" name="TextBox 61">
              <a:extLst/>
            </p:cNvPr>
            <p:cNvSpPr txBox="1"/>
            <p:nvPr/>
          </p:nvSpPr>
          <p:spPr>
            <a:xfrm>
              <a:off x="3066257" y="4276310"/>
              <a:ext cx="2554262" cy="277526"/>
            </a:xfrm>
            <a:prstGeom prst="rect">
              <a:avLst/>
            </a:prstGeom>
            <a:noFill/>
          </p:spPr>
          <p:txBody>
            <a:bodyPr>
              <a:spAutoFit/>
            </a:bodyPr>
            <a:lstStyle/>
            <a:p>
              <a:pPr>
                <a:defRPr/>
              </a:pPr>
              <a:endParaRPr lang="ko-KR" altLang="en-US" sz="1200" b="1" dirty="0">
                <a:solidFill>
                  <a:schemeClr val="tx1">
                    <a:lumMod val="65000"/>
                    <a:lumOff val="35000"/>
                  </a:schemeClr>
                </a:solidFill>
              </a:endParaRPr>
            </a:p>
          </p:txBody>
        </p:sp>
      </p:grpSp>
      <p:sp>
        <p:nvSpPr>
          <p:cNvPr id="63" name="Rectangle 62">
            <a:extLst/>
          </p:cNvPr>
          <p:cNvSpPr/>
          <p:nvPr/>
        </p:nvSpPr>
        <p:spPr>
          <a:xfrm>
            <a:off x="6646333" y="4654551"/>
            <a:ext cx="594784" cy="595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64" name="Rectangle 63">
            <a:extLst/>
          </p:cNvPr>
          <p:cNvSpPr/>
          <p:nvPr/>
        </p:nvSpPr>
        <p:spPr>
          <a:xfrm>
            <a:off x="6646333" y="3732214"/>
            <a:ext cx="594784" cy="5937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65" name="Rectangle 64">
            <a:extLst/>
          </p:cNvPr>
          <p:cNvSpPr/>
          <p:nvPr/>
        </p:nvSpPr>
        <p:spPr>
          <a:xfrm>
            <a:off x="6646333" y="2808288"/>
            <a:ext cx="594784" cy="595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66" name="Rectangle 65">
            <a:extLst/>
          </p:cNvPr>
          <p:cNvSpPr/>
          <p:nvPr/>
        </p:nvSpPr>
        <p:spPr>
          <a:xfrm>
            <a:off x="6646333" y="5576888"/>
            <a:ext cx="594784" cy="5953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67" name="Rectangle 66">
            <a:extLst/>
          </p:cNvPr>
          <p:cNvSpPr/>
          <p:nvPr/>
        </p:nvSpPr>
        <p:spPr>
          <a:xfrm>
            <a:off x="6646333" y="1885951"/>
            <a:ext cx="594784" cy="595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78" name="Freeform 47">
            <a:extLst/>
          </p:cNvPr>
          <p:cNvSpPr/>
          <p:nvPr/>
        </p:nvSpPr>
        <p:spPr>
          <a:xfrm>
            <a:off x="5444067" y="1885950"/>
            <a:ext cx="1204384" cy="2019300"/>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79" name="Freeform 48">
            <a:extLst/>
          </p:cNvPr>
          <p:cNvSpPr/>
          <p:nvPr/>
        </p:nvSpPr>
        <p:spPr>
          <a:xfrm>
            <a:off x="5444067" y="2808289"/>
            <a:ext cx="1204384" cy="1171575"/>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80" name="Freeform 49">
            <a:extLst/>
          </p:cNvPr>
          <p:cNvSpPr/>
          <p:nvPr/>
        </p:nvSpPr>
        <p:spPr>
          <a:xfrm>
            <a:off x="5444067" y="3732214"/>
            <a:ext cx="1204384" cy="593725"/>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81" name="Freeform 50">
            <a:extLst/>
          </p:cNvPr>
          <p:cNvSpPr/>
          <p:nvPr/>
        </p:nvSpPr>
        <p:spPr>
          <a:xfrm flipV="1">
            <a:off x="5446184" y="4154488"/>
            <a:ext cx="1202267" cy="2017712"/>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82" name="Freeform 51">
            <a:extLst/>
          </p:cNvPr>
          <p:cNvSpPr/>
          <p:nvPr/>
        </p:nvSpPr>
        <p:spPr>
          <a:xfrm flipV="1">
            <a:off x="5444067" y="4078288"/>
            <a:ext cx="1204384" cy="1174750"/>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83" name="Trapezoid 24">
            <a:extLst/>
          </p:cNvPr>
          <p:cNvSpPr>
            <a:spLocks noChangeAspect="1"/>
          </p:cNvSpPr>
          <p:nvPr/>
        </p:nvSpPr>
        <p:spPr>
          <a:xfrm rot="8369018">
            <a:off x="6766985" y="4768851"/>
            <a:ext cx="357716" cy="360363"/>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84" name="Oval 21">
            <a:extLst/>
          </p:cNvPr>
          <p:cNvSpPr>
            <a:spLocks noChangeAspect="1"/>
          </p:cNvSpPr>
          <p:nvPr/>
        </p:nvSpPr>
        <p:spPr>
          <a:xfrm>
            <a:off x="6781801" y="3862388"/>
            <a:ext cx="370417" cy="32385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85" name="Rectangle 5">
            <a:extLst/>
          </p:cNvPr>
          <p:cNvSpPr>
            <a:spLocks noChangeAspect="1"/>
          </p:cNvSpPr>
          <p:nvPr/>
        </p:nvSpPr>
        <p:spPr>
          <a:xfrm>
            <a:off x="6855884" y="2974975"/>
            <a:ext cx="268816" cy="26828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solidFill>
                <a:schemeClr val="tx1"/>
              </a:solidFill>
            </a:endParaRPr>
          </a:p>
        </p:txBody>
      </p:sp>
      <p:sp>
        <p:nvSpPr>
          <p:cNvPr id="86" name="Freeform: Shape 85">
            <a:extLst/>
          </p:cNvPr>
          <p:cNvSpPr/>
          <p:nvPr/>
        </p:nvSpPr>
        <p:spPr>
          <a:xfrm rot="5400000">
            <a:off x="6820166" y="5792524"/>
            <a:ext cx="249237" cy="249767"/>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a:p>
        </p:txBody>
      </p:sp>
      <p:sp>
        <p:nvSpPr>
          <p:cNvPr id="87" name="Frame 1">
            <a:extLst/>
          </p:cNvPr>
          <p:cNvSpPr/>
          <p:nvPr/>
        </p:nvSpPr>
        <p:spPr>
          <a:xfrm>
            <a:off x="6864351" y="1997075"/>
            <a:ext cx="260349" cy="350838"/>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701" dirty="0">
              <a:solidFill>
                <a:schemeClr val="tx1"/>
              </a:solidFill>
            </a:endParaRPr>
          </a:p>
        </p:txBody>
      </p:sp>
      <p:sp>
        <p:nvSpPr>
          <p:cNvPr id="22562" name="직사각형 2"/>
          <p:cNvSpPr>
            <a:spLocks noChangeArrowheads="1"/>
          </p:cNvSpPr>
          <p:nvPr/>
        </p:nvSpPr>
        <p:spPr bwMode="auto">
          <a:xfrm>
            <a:off x="143934" y="487363"/>
            <a:ext cx="5439448" cy="954107"/>
          </a:xfrm>
          <a:prstGeom prst="rect">
            <a:avLst/>
          </a:prstGeom>
          <a:noFill/>
          <a:ln w="9525">
            <a:noFill/>
            <a:miter lim="800000"/>
            <a:headEnd/>
            <a:tailEnd/>
          </a:ln>
        </p:spPr>
        <p:txBody>
          <a:bodyPr wrap="square">
            <a:spAutoFit/>
          </a:bodyPr>
          <a:lstStyle/>
          <a:p>
            <a:r>
              <a:rPr lang="uz-Cyrl-UZ" altLang="ru-RU" sz="2800" b="1" dirty="0">
                <a:solidFill>
                  <a:schemeClr val="tx2"/>
                </a:solidFill>
                <a:latin typeface="Arial" pitchFamily="34" charset="0"/>
              </a:rPr>
              <a:t>Имконияти чекланган болаларнинг ҳусусиятлари</a:t>
            </a:r>
            <a:endParaRPr lang="en-US" altLang="ko-KR" sz="2800" dirty="0">
              <a:solidFill>
                <a:schemeClr val="tx2"/>
              </a:solidFill>
              <a:latin typeface="Arial" pitchFamily="34" charset="0"/>
            </a:endParaRPr>
          </a:p>
        </p:txBody>
      </p:sp>
      <p:sp>
        <p:nvSpPr>
          <p:cNvPr id="387" name="Freeform: Shape 386">
            <a:extLst/>
          </p:cNvPr>
          <p:cNvSpPr/>
          <p:nvPr/>
        </p:nvSpPr>
        <p:spPr>
          <a:xfrm rot="1022389" flipV="1">
            <a:off x="7181852" y="1019176"/>
            <a:ext cx="4794249" cy="327025"/>
          </a:xfrm>
          <a:custGeom>
            <a:avLst/>
            <a:gdLst>
              <a:gd name="connsiteX0" fmla="*/ 618123 w 1077492"/>
              <a:gd name="connsiteY0" fmla="*/ 5091 h 880832"/>
              <a:gd name="connsiteX1" fmla="*/ 649515 w 1077492"/>
              <a:gd name="connsiteY1" fmla="*/ 48 h 880832"/>
              <a:gd name="connsiteX2" fmla="*/ 706766 w 1077492"/>
              <a:gd name="connsiteY2" fmla="*/ 25655 h 880832"/>
              <a:gd name="connsiteX3" fmla="*/ 703831 w 1077492"/>
              <a:gd name="connsiteY3" fmla="*/ 142493 h 880832"/>
              <a:gd name="connsiteX4" fmla="*/ 665641 w 1077492"/>
              <a:gd name="connsiteY4" fmla="*/ 157025 h 880832"/>
              <a:gd name="connsiteX5" fmla="*/ 665641 w 1077492"/>
              <a:gd name="connsiteY5" fmla="*/ 352605 h 880832"/>
              <a:gd name="connsiteX6" fmla="*/ 684786 w 1077492"/>
              <a:gd name="connsiteY6" fmla="*/ 356972 h 880832"/>
              <a:gd name="connsiteX7" fmla="*/ 718689 w 1077492"/>
              <a:gd name="connsiteY7" fmla="*/ 380793 h 880832"/>
              <a:gd name="connsiteX8" fmla="*/ 738749 w 1077492"/>
              <a:gd name="connsiteY8" fmla="*/ 496690 h 880832"/>
              <a:gd name="connsiteX9" fmla="*/ 735230 w 1077492"/>
              <a:gd name="connsiteY9" fmla="*/ 501698 h 880832"/>
              <a:gd name="connsiteX10" fmla="*/ 845060 w 1077492"/>
              <a:gd name="connsiteY10" fmla="*/ 617186 h 880832"/>
              <a:gd name="connsiteX11" fmla="*/ 879258 w 1077492"/>
              <a:gd name="connsiteY11" fmla="*/ 595803 h 880832"/>
              <a:gd name="connsiteX12" fmla="*/ 1037048 w 1077492"/>
              <a:gd name="connsiteY12" fmla="*/ 632408 h 880832"/>
              <a:gd name="connsiteX13" fmla="*/ 1031825 w 1077492"/>
              <a:gd name="connsiteY13" fmla="*/ 840388 h 880832"/>
              <a:gd name="connsiteX14" fmla="*/ 823846 w 1077492"/>
              <a:gd name="connsiteY14" fmla="*/ 835165 h 880832"/>
              <a:gd name="connsiteX15" fmla="*/ 795994 w 1077492"/>
              <a:gd name="connsiteY15" fmla="*/ 674255 h 880832"/>
              <a:gd name="connsiteX16" fmla="*/ 803191 w 1077492"/>
              <a:gd name="connsiteY16" fmla="*/ 664013 h 880832"/>
              <a:gd name="connsiteX17" fmla="*/ 690708 w 1077492"/>
              <a:gd name="connsiteY17" fmla="*/ 545736 h 880832"/>
              <a:gd name="connsiteX18" fmla="*/ 678778 w 1077492"/>
              <a:gd name="connsiteY18" fmla="*/ 553196 h 880832"/>
              <a:gd name="connsiteX19" fmla="*/ 565128 w 1077492"/>
              <a:gd name="connsiteY19" fmla="*/ 526831 h 880832"/>
              <a:gd name="connsiteX20" fmla="*/ 562479 w 1077492"/>
              <a:gd name="connsiteY20" fmla="*/ 522594 h 880832"/>
              <a:gd name="connsiteX21" fmla="*/ 207664 w 1077492"/>
              <a:gd name="connsiteY21" fmla="*/ 608151 h 880832"/>
              <a:gd name="connsiteX22" fmla="*/ 203307 w 1077492"/>
              <a:gd name="connsiteY22" fmla="*/ 628640 h 880832"/>
              <a:gd name="connsiteX23" fmla="*/ 178918 w 1077492"/>
              <a:gd name="connsiteY23" fmla="*/ 663609 h 880832"/>
              <a:gd name="connsiteX24" fmla="*/ 29119 w 1077492"/>
              <a:gd name="connsiteY24" fmla="*/ 659847 h 880832"/>
              <a:gd name="connsiteX25" fmla="*/ 32881 w 1077492"/>
              <a:gd name="connsiteY25" fmla="*/ 510048 h 880832"/>
              <a:gd name="connsiteX26" fmla="*/ 67936 w 1077492"/>
              <a:gd name="connsiteY26" fmla="*/ 487958 h 880832"/>
              <a:gd name="connsiteX27" fmla="*/ 182679 w 1077492"/>
              <a:gd name="connsiteY27" fmla="*/ 513810 h 880832"/>
              <a:gd name="connsiteX28" fmla="*/ 199867 w 1077492"/>
              <a:gd name="connsiteY28" fmla="*/ 541086 h 880832"/>
              <a:gd name="connsiteX29" fmla="*/ 537541 w 1077492"/>
              <a:gd name="connsiteY29" fmla="*/ 459661 h 880832"/>
              <a:gd name="connsiteX30" fmla="*/ 536059 w 1077492"/>
              <a:gd name="connsiteY30" fmla="*/ 450434 h 880832"/>
              <a:gd name="connsiteX31" fmla="*/ 568890 w 1077492"/>
              <a:gd name="connsiteY31" fmla="*/ 377032 h 880832"/>
              <a:gd name="connsiteX32" fmla="*/ 605039 w 1077492"/>
              <a:gd name="connsiteY32" fmla="*/ 354429 h 880832"/>
              <a:gd name="connsiteX33" fmla="*/ 624516 w 1077492"/>
              <a:gd name="connsiteY33" fmla="*/ 351300 h 880832"/>
              <a:gd name="connsiteX34" fmla="*/ 624516 w 1077492"/>
              <a:gd name="connsiteY34" fmla="*/ 160667 h 880832"/>
              <a:gd name="connsiteX35" fmla="*/ 613436 w 1077492"/>
              <a:gd name="connsiteY35" fmla="*/ 158139 h 880832"/>
              <a:gd name="connsiteX36" fmla="*/ 586993 w 1077492"/>
              <a:gd name="connsiteY36" fmla="*/ 139559 h 880832"/>
              <a:gd name="connsiteX37" fmla="*/ 589927 w 1077492"/>
              <a:gd name="connsiteY37" fmla="*/ 22721 h 880832"/>
              <a:gd name="connsiteX38" fmla="*/ 618123 w 1077492"/>
              <a:gd name="connsiteY38" fmla="*/ 5091 h 88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7492" h="880832">
                <a:moveTo>
                  <a:pt x="618123" y="5091"/>
                </a:moveTo>
                <a:cubicBezTo>
                  <a:pt x="628264" y="1341"/>
                  <a:pt x="638938" y="-311"/>
                  <a:pt x="649515" y="48"/>
                </a:cubicBezTo>
                <a:cubicBezTo>
                  <a:pt x="670668" y="767"/>
                  <a:pt x="691432" y="9532"/>
                  <a:pt x="706766" y="25655"/>
                </a:cubicBezTo>
                <a:cubicBezTo>
                  <a:pt x="738893" y="59437"/>
                  <a:pt x="736078" y="111827"/>
                  <a:pt x="703831" y="142493"/>
                </a:cubicBezTo>
                <a:lnTo>
                  <a:pt x="665641" y="157025"/>
                </a:lnTo>
                <a:lnTo>
                  <a:pt x="665641" y="352605"/>
                </a:lnTo>
                <a:lnTo>
                  <a:pt x="684786" y="356972"/>
                </a:lnTo>
                <a:cubicBezTo>
                  <a:pt x="697289" y="362480"/>
                  <a:pt x="708859" y="370458"/>
                  <a:pt x="718689" y="380793"/>
                </a:cubicBezTo>
                <a:cubicBezTo>
                  <a:pt x="749581" y="413278"/>
                  <a:pt x="755275" y="459181"/>
                  <a:pt x="738749" y="496690"/>
                </a:cubicBezTo>
                <a:lnTo>
                  <a:pt x="735230" y="501698"/>
                </a:lnTo>
                <a:lnTo>
                  <a:pt x="845060" y="617186"/>
                </a:lnTo>
                <a:lnTo>
                  <a:pt x="879258" y="595803"/>
                </a:lnTo>
                <a:cubicBezTo>
                  <a:pt x="933414" y="575777"/>
                  <a:pt x="996107" y="589357"/>
                  <a:pt x="1037048" y="632408"/>
                </a:cubicBezTo>
                <a:cubicBezTo>
                  <a:pt x="1094236" y="692542"/>
                  <a:pt x="1089226" y="785799"/>
                  <a:pt x="1031825" y="840388"/>
                </a:cubicBezTo>
                <a:cubicBezTo>
                  <a:pt x="971691" y="897576"/>
                  <a:pt x="878434" y="892566"/>
                  <a:pt x="823846" y="835165"/>
                </a:cubicBezTo>
                <a:cubicBezTo>
                  <a:pt x="780955" y="790064"/>
                  <a:pt x="773050" y="726332"/>
                  <a:pt x="795994" y="674255"/>
                </a:cubicBezTo>
                <a:lnTo>
                  <a:pt x="803191" y="664013"/>
                </a:lnTo>
                <a:lnTo>
                  <a:pt x="690708" y="545736"/>
                </a:lnTo>
                <a:lnTo>
                  <a:pt x="678778" y="553196"/>
                </a:lnTo>
                <a:cubicBezTo>
                  <a:pt x="639771" y="567620"/>
                  <a:pt x="594617" y="557839"/>
                  <a:pt x="565128" y="526831"/>
                </a:cubicBezTo>
                <a:lnTo>
                  <a:pt x="562479" y="522594"/>
                </a:lnTo>
                <a:lnTo>
                  <a:pt x="207664" y="608151"/>
                </a:lnTo>
                <a:lnTo>
                  <a:pt x="203307" y="628640"/>
                </a:lnTo>
                <a:cubicBezTo>
                  <a:pt x="197853" y="641384"/>
                  <a:pt x="189746" y="653311"/>
                  <a:pt x="178918" y="663609"/>
                </a:cubicBezTo>
                <a:cubicBezTo>
                  <a:pt x="137575" y="702927"/>
                  <a:pt x="70309" y="703160"/>
                  <a:pt x="29119" y="659847"/>
                </a:cubicBezTo>
                <a:cubicBezTo>
                  <a:pt x="-10199" y="618504"/>
                  <a:pt x="-10431" y="551239"/>
                  <a:pt x="32881" y="510048"/>
                </a:cubicBezTo>
                <a:cubicBezTo>
                  <a:pt x="43217" y="500219"/>
                  <a:pt x="55173" y="492832"/>
                  <a:pt x="67936" y="487958"/>
                </a:cubicBezTo>
                <a:cubicBezTo>
                  <a:pt x="106227" y="473336"/>
                  <a:pt x="151787" y="481326"/>
                  <a:pt x="182679" y="513810"/>
                </a:cubicBezTo>
                <a:lnTo>
                  <a:pt x="199867" y="541086"/>
                </a:lnTo>
                <a:lnTo>
                  <a:pt x="537541" y="459661"/>
                </a:lnTo>
                <a:lnTo>
                  <a:pt x="536059" y="450434"/>
                </a:lnTo>
                <a:cubicBezTo>
                  <a:pt x="536980" y="423313"/>
                  <a:pt x="548218" y="396691"/>
                  <a:pt x="568890" y="377032"/>
                </a:cubicBezTo>
                <a:cubicBezTo>
                  <a:pt x="579718" y="366735"/>
                  <a:pt x="592037" y="359237"/>
                  <a:pt x="605039" y="354429"/>
                </a:cubicBezTo>
                <a:lnTo>
                  <a:pt x="624516" y="351300"/>
                </a:lnTo>
                <a:lnTo>
                  <a:pt x="624516" y="160667"/>
                </a:lnTo>
                <a:lnTo>
                  <a:pt x="613436" y="158139"/>
                </a:lnTo>
                <a:cubicBezTo>
                  <a:pt x="603685" y="153843"/>
                  <a:pt x="594660" y="147621"/>
                  <a:pt x="586993" y="139559"/>
                </a:cubicBezTo>
                <a:cubicBezTo>
                  <a:pt x="554867" y="105778"/>
                  <a:pt x="557681" y="53388"/>
                  <a:pt x="589927" y="22721"/>
                </a:cubicBezTo>
                <a:cubicBezTo>
                  <a:pt x="598373" y="14690"/>
                  <a:pt x="607982" y="8842"/>
                  <a:pt x="618123" y="5091"/>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 name="Freeform: Shape 388">
            <a:extLst/>
          </p:cNvPr>
          <p:cNvSpPr/>
          <p:nvPr/>
        </p:nvSpPr>
        <p:spPr>
          <a:xfrm rot="1022389">
            <a:off x="5088467" y="896938"/>
            <a:ext cx="1024467" cy="838200"/>
          </a:xfrm>
          <a:custGeom>
            <a:avLst/>
            <a:gdLst>
              <a:gd name="connsiteX0" fmla="*/ 618123 w 1077492"/>
              <a:gd name="connsiteY0" fmla="*/ 5091 h 880832"/>
              <a:gd name="connsiteX1" fmla="*/ 649515 w 1077492"/>
              <a:gd name="connsiteY1" fmla="*/ 48 h 880832"/>
              <a:gd name="connsiteX2" fmla="*/ 706766 w 1077492"/>
              <a:gd name="connsiteY2" fmla="*/ 25655 h 880832"/>
              <a:gd name="connsiteX3" fmla="*/ 703831 w 1077492"/>
              <a:gd name="connsiteY3" fmla="*/ 142493 h 880832"/>
              <a:gd name="connsiteX4" fmla="*/ 665641 w 1077492"/>
              <a:gd name="connsiteY4" fmla="*/ 157025 h 880832"/>
              <a:gd name="connsiteX5" fmla="*/ 665641 w 1077492"/>
              <a:gd name="connsiteY5" fmla="*/ 352605 h 880832"/>
              <a:gd name="connsiteX6" fmla="*/ 684786 w 1077492"/>
              <a:gd name="connsiteY6" fmla="*/ 356972 h 880832"/>
              <a:gd name="connsiteX7" fmla="*/ 718689 w 1077492"/>
              <a:gd name="connsiteY7" fmla="*/ 380793 h 880832"/>
              <a:gd name="connsiteX8" fmla="*/ 738749 w 1077492"/>
              <a:gd name="connsiteY8" fmla="*/ 496690 h 880832"/>
              <a:gd name="connsiteX9" fmla="*/ 735230 w 1077492"/>
              <a:gd name="connsiteY9" fmla="*/ 501698 h 880832"/>
              <a:gd name="connsiteX10" fmla="*/ 845060 w 1077492"/>
              <a:gd name="connsiteY10" fmla="*/ 617186 h 880832"/>
              <a:gd name="connsiteX11" fmla="*/ 879258 w 1077492"/>
              <a:gd name="connsiteY11" fmla="*/ 595803 h 880832"/>
              <a:gd name="connsiteX12" fmla="*/ 1037048 w 1077492"/>
              <a:gd name="connsiteY12" fmla="*/ 632408 h 880832"/>
              <a:gd name="connsiteX13" fmla="*/ 1031825 w 1077492"/>
              <a:gd name="connsiteY13" fmla="*/ 840388 h 880832"/>
              <a:gd name="connsiteX14" fmla="*/ 823846 w 1077492"/>
              <a:gd name="connsiteY14" fmla="*/ 835165 h 880832"/>
              <a:gd name="connsiteX15" fmla="*/ 795994 w 1077492"/>
              <a:gd name="connsiteY15" fmla="*/ 674255 h 880832"/>
              <a:gd name="connsiteX16" fmla="*/ 803191 w 1077492"/>
              <a:gd name="connsiteY16" fmla="*/ 664013 h 880832"/>
              <a:gd name="connsiteX17" fmla="*/ 690708 w 1077492"/>
              <a:gd name="connsiteY17" fmla="*/ 545736 h 880832"/>
              <a:gd name="connsiteX18" fmla="*/ 678778 w 1077492"/>
              <a:gd name="connsiteY18" fmla="*/ 553196 h 880832"/>
              <a:gd name="connsiteX19" fmla="*/ 565128 w 1077492"/>
              <a:gd name="connsiteY19" fmla="*/ 526831 h 880832"/>
              <a:gd name="connsiteX20" fmla="*/ 562479 w 1077492"/>
              <a:gd name="connsiteY20" fmla="*/ 522594 h 880832"/>
              <a:gd name="connsiteX21" fmla="*/ 207664 w 1077492"/>
              <a:gd name="connsiteY21" fmla="*/ 608151 h 880832"/>
              <a:gd name="connsiteX22" fmla="*/ 203307 w 1077492"/>
              <a:gd name="connsiteY22" fmla="*/ 628640 h 880832"/>
              <a:gd name="connsiteX23" fmla="*/ 178918 w 1077492"/>
              <a:gd name="connsiteY23" fmla="*/ 663609 h 880832"/>
              <a:gd name="connsiteX24" fmla="*/ 29119 w 1077492"/>
              <a:gd name="connsiteY24" fmla="*/ 659847 h 880832"/>
              <a:gd name="connsiteX25" fmla="*/ 32881 w 1077492"/>
              <a:gd name="connsiteY25" fmla="*/ 510048 h 880832"/>
              <a:gd name="connsiteX26" fmla="*/ 67936 w 1077492"/>
              <a:gd name="connsiteY26" fmla="*/ 487958 h 880832"/>
              <a:gd name="connsiteX27" fmla="*/ 182679 w 1077492"/>
              <a:gd name="connsiteY27" fmla="*/ 513810 h 880832"/>
              <a:gd name="connsiteX28" fmla="*/ 199867 w 1077492"/>
              <a:gd name="connsiteY28" fmla="*/ 541086 h 880832"/>
              <a:gd name="connsiteX29" fmla="*/ 537541 w 1077492"/>
              <a:gd name="connsiteY29" fmla="*/ 459661 h 880832"/>
              <a:gd name="connsiteX30" fmla="*/ 536059 w 1077492"/>
              <a:gd name="connsiteY30" fmla="*/ 450434 h 880832"/>
              <a:gd name="connsiteX31" fmla="*/ 568890 w 1077492"/>
              <a:gd name="connsiteY31" fmla="*/ 377032 h 880832"/>
              <a:gd name="connsiteX32" fmla="*/ 605039 w 1077492"/>
              <a:gd name="connsiteY32" fmla="*/ 354429 h 880832"/>
              <a:gd name="connsiteX33" fmla="*/ 624516 w 1077492"/>
              <a:gd name="connsiteY33" fmla="*/ 351300 h 880832"/>
              <a:gd name="connsiteX34" fmla="*/ 624516 w 1077492"/>
              <a:gd name="connsiteY34" fmla="*/ 160667 h 880832"/>
              <a:gd name="connsiteX35" fmla="*/ 613436 w 1077492"/>
              <a:gd name="connsiteY35" fmla="*/ 158139 h 880832"/>
              <a:gd name="connsiteX36" fmla="*/ 586993 w 1077492"/>
              <a:gd name="connsiteY36" fmla="*/ 139559 h 880832"/>
              <a:gd name="connsiteX37" fmla="*/ 589927 w 1077492"/>
              <a:gd name="connsiteY37" fmla="*/ 22721 h 880832"/>
              <a:gd name="connsiteX38" fmla="*/ 618123 w 1077492"/>
              <a:gd name="connsiteY38" fmla="*/ 5091 h 88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7492" h="880832">
                <a:moveTo>
                  <a:pt x="618123" y="5091"/>
                </a:moveTo>
                <a:cubicBezTo>
                  <a:pt x="628264" y="1341"/>
                  <a:pt x="638938" y="-311"/>
                  <a:pt x="649515" y="48"/>
                </a:cubicBezTo>
                <a:cubicBezTo>
                  <a:pt x="670668" y="767"/>
                  <a:pt x="691432" y="9532"/>
                  <a:pt x="706766" y="25655"/>
                </a:cubicBezTo>
                <a:cubicBezTo>
                  <a:pt x="738893" y="59437"/>
                  <a:pt x="736078" y="111827"/>
                  <a:pt x="703831" y="142493"/>
                </a:cubicBezTo>
                <a:lnTo>
                  <a:pt x="665641" y="157025"/>
                </a:lnTo>
                <a:lnTo>
                  <a:pt x="665641" y="352605"/>
                </a:lnTo>
                <a:lnTo>
                  <a:pt x="684786" y="356972"/>
                </a:lnTo>
                <a:cubicBezTo>
                  <a:pt x="697289" y="362480"/>
                  <a:pt x="708859" y="370458"/>
                  <a:pt x="718689" y="380793"/>
                </a:cubicBezTo>
                <a:cubicBezTo>
                  <a:pt x="749581" y="413278"/>
                  <a:pt x="755275" y="459181"/>
                  <a:pt x="738749" y="496690"/>
                </a:cubicBezTo>
                <a:lnTo>
                  <a:pt x="735230" y="501698"/>
                </a:lnTo>
                <a:lnTo>
                  <a:pt x="845060" y="617186"/>
                </a:lnTo>
                <a:lnTo>
                  <a:pt x="879258" y="595803"/>
                </a:lnTo>
                <a:cubicBezTo>
                  <a:pt x="933414" y="575777"/>
                  <a:pt x="996107" y="589357"/>
                  <a:pt x="1037048" y="632408"/>
                </a:cubicBezTo>
                <a:cubicBezTo>
                  <a:pt x="1094236" y="692542"/>
                  <a:pt x="1089226" y="785799"/>
                  <a:pt x="1031825" y="840388"/>
                </a:cubicBezTo>
                <a:cubicBezTo>
                  <a:pt x="971691" y="897576"/>
                  <a:pt x="878434" y="892566"/>
                  <a:pt x="823846" y="835165"/>
                </a:cubicBezTo>
                <a:cubicBezTo>
                  <a:pt x="780955" y="790064"/>
                  <a:pt x="773050" y="726332"/>
                  <a:pt x="795994" y="674255"/>
                </a:cubicBezTo>
                <a:lnTo>
                  <a:pt x="803191" y="664013"/>
                </a:lnTo>
                <a:lnTo>
                  <a:pt x="690708" y="545736"/>
                </a:lnTo>
                <a:lnTo>
                  <a:pt x="678778" y="553196"/>
                </a:lnTo>
                <a:cubicBezTo>
                  <a:pt x="639771" y="567620"/>
                  <a:pt x="594617" y="557839"/>
                  <a:pt x="565128" y="526831"/>
                </a:cubicBezTo>
                <a:lnTo>
                  <a:pt x="562479" y="522594"/>
                </a:lnTo>
                <a:lnTo>
                  <a:pt x="207664" y="608151"/>
                </a:lnTo>
                <a:lnTo>
                  <a:pt x="203307" y="628640"/>
                </a:lnTo>
                <a:cubicBezTo>
                  <a:pt x="197853" y="641384"/>
                  <a:pt x="189746" y="653311"/>
                  <a:pt x="178918" y="663609"/>
                </a:cubicBezTo>
                <a:cubicBezTo>
                  <a:pt x="137575" y="702927"/>
                  <a:pt x="70309" y="703160"/>
                  <a:pt x="29119" y="659847"/>
                </a:cubicBezTo>
                <a:cubicBezTo>
                  <a:pt x="-10199" y="618504"/>
                  <a:pt x="-10431" y="551239"/>
                  <a:pt x="32881" y="510048"/>
                </a:cubicBezTo>
                <a:cubicBezTo>
                  <a:pt x="43217" y="500219"/>
                  <a:pt x="55173" y="492832"/>
                  <a:pt x="67936" y="487958"/>
                </a:cubicBezTo>
                <a:cubicBezTo>
                  <a:pt x="106227" y="473336"/>
                  <a:pt x="151787" y="481326"/>
                  <a:pt x="182679" y="513810"/>
                </a:cubicBezTo>
                <a:lnTo>
                  <a:pt x="199867" y="541086"/>
                </a:lnTo>
                <a:lnTo>
                  <a:pt x="537541" y="459661"/>
                </a:lnTo>
                <a:lnTo>
                  <a:pt x="536059" y="450434"/>
                </a:lnTo>
                <a:cubicBezTo>
                  <a:pt x="536980" y="423313"/>
                  <a:pt x="548218" y="396691"/>
                  <a:pt x="568890" y="377032"/>
                </a:cubicBezTo>
                <a:cubicBezTo>
                  <a:pt x="579718" y="366735"/>
                  <a:pt x="592037" y="359237"/>
                  <a:pt x="605039" y="354429"/>
                </a:cubicBezTo>
                <a:lnTo>
                  <a:pt x="624516" y="351300"/>
                </a:lnTo>
                <a:lnTo>
                  <a:pt x="624516" y="160667"/>
                </a:lnTo>
                <a:lnTo>
                  <a:pt x="613436" y="158139"/>
                </a:lnTo>
                <a:cubicBezTo>
                  <a:pt x="603685" y="153843"/>
                  <a:pt x="594660" y="147621"/>
                  <a:pt x="586993" y="139559"/>
                </a:cubicBezTo>
                <a:cubicBezTo>
                  <a:pt x="554867" y="105778"/>
                  <a:pt x="557681" y="53388"/>
                  <a:pt x="589927" y="22721"/>
                </a:cubicBezTo>
                <a:cubicBezTo>
                  <a:pt x="598373" y="14690"/>
                  <a:pt x="607982" y="8842"/>
                  <a:pt x="618123" y="5091"/>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 name="Рисунок 70">
            <a:extLst>
              <a:ext uri="{FF2B5EF4-FFF2-40B4-BE49-F238E27FC236}">
                <a16:creationId xmlns:a16="http://schemas.microsoft.com/office/drawing/2014/main" id="{06BFFC60-5CFC-4EFC-93D7-F21FB7477436}"/>
              </a:ext>
            </a:extLst>
          </p:cNvPr>
          <p:cNvPicPr>
            <a:picLocks noChangeAspect="1"/>
          </p:cNvPicPr>
          <p:nvPr/>
        </p:nvPicPr>
        <p:blipFill rotWithShape="1">
          <a:blip r:embed="rId2" cstate="print"/>
          <a:srcRect l="53078" t="-1" r="10364" b="-679"/>
          <a:stretch/>
        </p:blipFill>
        <p:spPr>
          <a:xfrm>
            <a:off x="1274619" y="2543837"/>
            <a:ext cx="3851561" cy="356510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20" name="Google Shape;620;p40"/>
          <p:cNvSpPr/>
          <p:nvPr/>
        </p:nvSpPr>
        <p:spPr>
          <a:xfrm rot="11957666">
            <a:off x="4167334" y="4096967"/>
            <a:ext cx="960107" cy="960107"/>
          </a:xfrm>
          <a:prstGeom prst="teardrop">
            <a:avLst>
              <a:gd name="adj" fmla="val 100000"/>
            </a:avLst>
          </a:prstGeom>
          <a:solidFill>
            <a:srgbClr val="EC771B"/>
          </a:solidFill>
          <a:ln>
            <a:noFill/>
          </a:ln>
        </p:spPr>
        <p:txBody>
          <a:bodyPr spcFirstLastPara="1" wrap="square" lIns="91425" tIns="45700" rIns="91425" bIns="45700" anchor="ctr" anchorCtr="0">
            <a:noAutofit/>
          </a:bodyPr>
          <a:lstStyle/>
          <a:p>
            <a:pPr algn="ctr"/>
            <a:endParaRPr sz="2400">
              <a:solidFill>
                <a:schemeClr val="dk1"/>
              </a:solidFill>
              <a:latin typeface="Arial"/>
              <a:ea typeface="Arial"/>
              <a:cs typeface="Arial"/>
              <a:sym typeface="Arial"/>
            </a:endParaRPr>
          </a:p>
        </p:txBody>
      </p:sp>
      <p:grpSp>
        <p:nvGrpSpPr>
          <p:cNvPr id="3" name="Google Shape;621;p40"/>
          <p:cNvGrpSpPr/>
          <p:nvPr/>
        </p:nvGrpSpPr>
        <p:grpSpPr>
          <a:xfrm rot="20966056">
            <a:off x="4524610" y="2939676"/>
            <a:ext cx="960107" cy="960108"/>
            <a:chOff x="5446454" y="1672186"/>
            <a:chExt cx="914400" cy="914401"/>
          </a:xfrm>
        </p:grpSpPr>
        <p:sp>
          <p:nvSpPr>
            <p:cNvPr id="622" name="Google Shape;622;p40"/>
            <p:cNvSpPr/>
            <p:nvPr/>
          </p:nvSpPr>
          <p:spPr>
            <a:xfrm rot="5400000">
              <a:off x="5446454" y="1672186"/>
              <a:ext cx="914400" cy="914400"/>
            </a:xfrm>
            <a:prstGeom prst="teardrop">
              <a:avLst>
                <a:gd name="adj" fmla="val 100000"/>
              </a:avLst>
            </a:prstGeom>
            <a:solidFill>
              <a:srgbClr val="F6E213"/>
            </a:solidFill>
            <a:ln>
              <a:noFill/>
            </a:ln>
          </p:spPr>
          <p:txBody>
            <a:bodyPr spcFirstLastPara="1" wrap="square" lIns="91425" tIns="45700" rIns="91425" bIns="45700" anchor="ctr" anchorCtr="0">
              <a:noAutofit/>
            </a:bodyPr>
            <a:lstStyle/>
            <a:p>
              <a:pPr algn="ctr"/>
              <a:endParaRPr sz="2400">
                <a:solidFill>
                  <a:schemeClr val="dk1"/>
                </a:solidFill>
                <a:latin typeface="Arial"/>
                <a:ea typeface="Arial"/>
                <a:cs typeface="Arial"/>
                <a:sym typeface="Arial"/>
              </a:endParaRPr>
            </a:p>
          </p:txBody>
        </p:sp>
        <p:sp>
          <p:nvSpPr>
            <p:cNvPr id="623" name="Google Shape;623;p40"/>
            <p:cNvSpPr/>
            <p:nvPr/>
          </p:nvSpPr>
          <p:spPr>
            <a:xfrm rot="-5400000">
              <a:off x="5446454" y="1672187"/>
              <a:ext cx="914400" cy="914400"/>
            </a:xfrm>
            <a:prstGeom prst="teardrop">
              <a:avLst>
                <a:gd name="adj" fmla="val 100000"/>
              </a:avLst>
            </a:prstGeom>
            <a:solidFill>
              <a:srgbClr val="F6E213"/>
            </a:solidFill>
            <a:ln>
              <a:noFill/>
            </a:ln>
          </p:spPr>
          <p:txBody>
            <a:bodyPr spcFirstLastPara="1" wrap="square" lIns="91425" tIns="45700" rIns="91425" bIns="45700" anchor="ctr" anchorCtr="0">
              <a:noAutofit/>
            </a:bodyPr>
            <a:lstStyle/>
            <a:p>
              <a:pPr algn="ctr"/>
              <a:endParaRPr sz="2400">
                <a:solidFill>
                  <a:schemeClr val="dk1"/>
                </a:solidFill>
                <a:latin typeface="Arial"/>
                <a:ea typeface="Arial"/>
                <a:cs typeface="Arial"/>
                <a:sym typeface="Arial"/>
              </a:endParaRPr>
            </a:p>
          </p:txBody>
        </p:sp>
      </p:grpSp>
      <p:grpSp>
        <p:nvGrpSpPr>
          <p:cNvPr id="4" name="Google Shape;624;p40"/>
          <p:cNvGrpSpPr/>
          <p:nvPr/>
        </p:nvGrpSpPr>
        <p:grpSpPr>
          <a:xfrm rot="1918971">
            <a:off x="5528850" y="2381379"/>
            <a:ext cx="703797" cy="764007"/>
            <a:chOff x="5446454" y="1672186"/>
            <a:chExt cx="914400" cy="914401"/>
          </a:xfrm>
        </p:grpSpPr>
        <p:sp>
          <p:nvSpPr>
            <p:cNvPr id="625" name="Google Shape;625;p40"/>
            <p:cNvSpPr/>
            <p:nvPr/>
          </p:nvSpPr>
          <p:spPr>
            <a:xfrm rot="5400000">
              <a:off x="5446454" y="1672186"/>
              <a:ext cx="914400" cy="914400"/>
            </a:xfrm>
            <a:prstGeom prst="teardrop">
              <a:avLst>
                <a:gd name="adj" fmla="val 100000"/>
              </a:avLst>
            </a:prstGeom>
            <a:solidFill>
              <a:srgbClr val="DF2619"/>
            </a:solidFill>
            <a:ln>
              <a:noFill/>
            </a:ln>
          </p:spPr>
          <p:txBody>
            <a:bodyPr spcFirstLastPara="1" wrap="square" lIns="91425" tIns="45700" rIns="91425" bIns="45700" anchor="ctr" anchorCtr="0">
              <a:noAutofit/>
            </a:bodyPr>
            <a:lstStyle/>
            <a:p>
              <a:pPr algn="ctr"/>
              <a:endParaRPr sz="2400">
                <a:solidFill>
                  <a:schemeClr val="dk1"/>
                </a:solidFill>
                <a:latin typeface="Arial"/>
                <a:ea typeface="Arial"/>
                <a:cs typeface="Arial"/>
                <a:sym typeface="Arial"/>
              </a:endParaRPr>
            </a:p>
          </p:txBody>
        </p:sp>
        <p:sp>
          <p:nvSpPr>
            <p:cNvPr id="626" name="Google Shape;626;p40"/>
            <p:cNvSpPr/>
            <p:nvPr/>
          </p:nvSpPr>
          <p:spPr>
            <a:xfrm rot="-5400000">
              <a:off x="5446454" y="1672187"/>
              <a:ext cx="914400" cy="914400"/>
            </a:xfrm>
            <a:prstGeom prst="teardrop">
              <a:avLst>
                <a:gd name="adj" fmla="val 100000"/>
              </a:avLst>
            </a:prstGeom>
            <a:solidFill>
              <a:srgbClr val="DF2619"/>
            </a:solidFill>
            <a:ln>
              <a:noFill/>
            </a:ln>
          </p:spPr>
          <p:txBody>
            <a:bodyPr spcFirstLastPara="1" wrap="square" lIns="91425" tIns="45700" rIns="91425" bIns="45700" anchor="ctr" anchorCtr="0">
              <a:noAutofit/>
            </a:bodyPr>
            <a:lstStyle/>
            <a:p>
              <a:pPr algn="ctr"/>
              <a:endParaRPr sz="2400">
                <a:solidFill>
                  <a:schemeClr val="dk1"/>
                </a:solidFill>
                <a:latin typeface="Arial"/>
                <a:ea typeface="Arial"/>
                <a:cs typeface="Arial"/>
                <a:sym typeface="Arial"/>
              </a:endParaRPr>
            </a:p>
          </p:txBody>
        </p:sp>
      </p:grpSp>
      <p:grpSp>
        <p:nvGrpSpPr>
          <p:cNvPr id="5" name="Google Shape;627;p40"/>
          <p:cNvGrpSpPr/>
          <p:nvPr/>
        </p:nvGrpSpPr>
        <p:grpSpPr>
          <a:xfrm rot="6548426">
            <a:off x="6774302" y="2759569"/>
            <a:ext cx="960107" cy="960108"/>
            <a:chOff x="5446454" y="1672186"/>
            <a:chExt cx="914400" cy="914401"/>
          </a:xfrm>
        </p:grpSpPr>
        <p:sp>
          <p:nvSpPr>
            <p:cNvPr id="628" name="Google Shape;628;p40"/>
            <p:cNvSpPr/>
            <p:nvPr/>
          </p:nvSpPr>
          <p:spPr>
            <a:xfrm rot="5400000">
              <a:off x="5446454" y="1672186"/>
              <a:ext cx="914400" cy="914400"/>
            </a:xfrm>
            <a:prstGeom prst="teardrop">
              <a:avLst>
                <a:gd name="adj" fmla="val 100000"/>
              </a:avLst>
            </a:prstGeom>
            <a:solidFill>
              <a:srgbClr val="8388E3"/>
            </a:solidFill>
            <a:ln>
              <a:noFill/>
            </a:ln>
          </p:spPr>
          <p:txBody>
            <a:bodyPr spcFirstLastPara="1" wrap="square" lIns="91425" tIns="45700" rIns="91425" bIns="45700" anchor="ctr" anchorCtr="0">
              <a:noAutofit/>
            </a:bodyPr>
            <a:lstStyle/>
            <a:p>
              <a:pPr algn="ctr"/>
              <a:endParaRPr sz="2400">
                <a:solidFill>
                  <a:schemeClr val="dk1"/>
                </a:solidFill>
                <a:latin typeface="Arial"/>
                <a:ea typeface="Arial"/>
                <a:cs typeface="Arial"/>
                <a:sym typeface="Arial"/>
              </a:endParaRPr>
            </a:p>
          </p:txBody>
        </p:sp>
        <p:sp>
          <p:nvSpPr>
            <p:cNvPr id="629" name="Google Shape;629;p40"/>
            <p:cNvSpPr/>
            <p:nvPr/>
          </p:nvSpPr>
          <p:spPr>
            <a:xfrm rot="-5400000">
              <a:off x="5446454" y="1672187"/>
              <a:ext cx="914400" cy="914400"/>
            </a:xfrm>
            <a:prstGeom prst="teardrop">
              <a:avLst>
                <a:gd name="adj" fmla="val 100000"/>
              </a:avLst>
            </a:prstGeom>
            <a:solidFill>
              <a:srgbClr val="8388E3"/>
            </a:solidFill>
            <a:ln>
              <a:noFill/>
            </a:ln>
          </p:spPr>
          <p:txBody>
            <a:bodyPr spcFirstLastPara="1" wrap="square" lIns="91425" tIns="45700" rIns="91425" bIns="45700" anchor="ctr" anchorCtr="0">
              <a:noAutofit/>
            </a:bodyPr>
            <a:lstStyle/>
            <a:p>
              <a:pPr algn="ctr"/>
              <a:endParaRPr sz="2400">
                <a:solidFill>
                  <a:schemeClr val="dk1"/>
                </a:solidFill>
                <a:latin typeface="Arial"/>
                <a:ea typeface="Arial"/>
                <a:cs typeface="Arial"/>
                <a:sym typeface="Arial"/>
              </a:endParaRPr>
            </a:p>
          </p:txBody>
        </p:sp>
      </p:grpSp>
      <p:grpSp>
        <p:nvGrpSpPr>
          <p:cNvPr id="6" name="Google Shape;630;p40"/>
          <p:cNvGrpSpPr/>
          <p:nvPr/>
        </p:nvGrpSpPr>
        <p:grpSpPr>
          <a:xfrm rot="10144636">
            <a:off x="6816625" y="3839376"/>
            <a:ext cx="960107" cy="960108"/>
            <a:chOff x="5446454" y="1672186"/>
            <a:chExt cx="914400" cy="914401"/>
          </a:xfrm>
        </p:grpSpPr>
        <p:sp>
          <p:nvSpPr>
            <p:cNvPr id="631" name="Google Shape;631;p40"/>
            <p:cNvSpPr/>
            <p:nvPr/>
          </p:nvSpPr>
          <p:spPr>
            <a:xfrm rot="5400000">
              <a:off x="5446454" y="1672186"/>
              <a:ext cx="914400" cy="914400"/>
            </a:xfrm>
            <a:prstGeom prst="teardrop">
              <a:avLst>
                <a:gd name="adj" fmla="val 100000"/>
              </a:avLst>
            </a:prstGeom>
            <a:solidFill>
              <a:srgbClr val="B2F608"/>
            </a:solidFill>
            <a:ln>
              <a:noFill/>
            </a:ln>
          </p:spPr>
          <p:txBody>
            <a:bodyPr spcFirstLastPara="1" wrap="square" lIns="91425" tIns="45700" rIns="91425" bIns="45700" anchor="ctr" anchorCtr="0">
              <a:noAutofit/>
            </a:bodyPr>
            <a:lstStyle/>
            <a:p>
              <a:pPr algn="ctr"/>
              <a:endParaRPr sz="2400">
                <a:solidFill>
                  <a:schemeClr val="dk1"/>
                </a:solidFill>
                <a:latin typeface="Arial"/>
                <a:ea typeface="Arial"/>
                <a:cs typeface="Arial"/>
                <a:sym typeface="Arial"/>
              </a:endParaRPr>
            </a:p>
          </p:txBody>
        </p:sp>
        <p:sp>
          <p:nvSpPr>
            <p:cNvPr id="632" name="Google Shape;632;p40"/>
            <p:cNvSpPr/>
            <p:nvPr/>
          </p:nvSpPr>
          <p:spPr>
            <a:xfrm rot="-5400000">
              <a:off x="5446454" y="1672187"/>
              <a:ext cx="914400" cy="914400"/>
            </a:xfrm>
            <a:prstGeom prst="teardrop">
              <a:avLst>
                <a:gd name="adj" fmla="val 100000"/>
              </a:avLst>
            </a:prstGeom>
            <a:solidFill>
              <a:srgbClr val="B2F608"/>
            </a:solidFill>
            <a:ln>
              <a:noFill/>
            </a:ln>
          </p:spPr>
          <p:txBody>
            <a:bodyPr spcFirstLastPara="1" wrap="square" lIns="91425" tIns="45700" rIns="91425" bIns="45700" anchor="ctr" anchorCtr="0">
              <a:noAutofit/>
            </a:bodyPr>
            <a:lstStyle/>
            <a:p>
              <a:pPr algn="ctr"/>
              <a:endParaRPr sz="2400">
                <a:solidFill>
                  <a:schemeClr val="dk1"/>
                </a:solidFill>
                <a:latin typeface="Arial"/>
                <a:ea typeface="Arial"/>
                <a:cs typeface="Arial"/>
                <a:sym typeface="Arial"/>
              </a:endParaRPr>
            </a:p>
          </p:txBody>
        </p:sp>
      </p:grpSp>
      <p:sp>
        <p:nvSpPr>
          <p:cNvPr id="635" name="Google Shape;635;p40"/>
          <p:cNvSpPr txBox="1"/>
          <p:nvPr/>
        </p:nvSpPr>
        <p:spPr>
          <a:xfrm>
            <a:off x="7617807" y="4461164"/>
            <a:ext cx="4326094" cy="1662545"/>
          </a:xfrm>
          <a:prstGeom prst="rect">
            <a:avLst/>
          </a:prstGeom>
          <a:noFill/>
          <a:ln>
            <a:noFill/>
          </a:ln>
        </p:spPr>
        <p:txBody>
          <a:bodyPr spcFirstLastPara="1" wrap="square" lIns="91425" tIns="45700" rIns="91425" bIns="45700" anchor="t" anchorCtr="0">
            <a:noAutofit/>
          </a:bodyPr>
          <a:lstStyle/>
          <a:p>
            <a:pPr algn="r"/>
            <a:r>
              <a:rPr lang="uz-Cyrl-UZ" sz="1600" dirty="0" smtClean="0">
                <a:solidFill>
                  <a:srgbClr val="FF0000"/>
                </a:solidFill>
                <a:latin typeface="Arial"/>
                <a:ea typeface="Arial"/>
                <a:cs typeface="Arial"/>
                <a:sym typeface="Arial"/>
              </a:rPr>
              <a:t>Ҳамкорлик режасини тузиш.</a:t>
            </a:r>
          </a:p>
          <a:p>
            <a:pPr algn="r"/>
            <a:r>
              <a:rPr lang="uz-Cyrl-UZ" sz="1600" dirty="0" smtClean="0">
                <a:solidFill>
                  <a:srgbClr val="FF0000"/>
                </a:solidFill>
                <a:latin typeface="Arial"/>
                <a:ea typeface="Arial"/>
                <a:cs typeface="Arial"/>
                <a:sym typeface="Arial"/>
              </a:rPr>
              <a:t>	Психолог, логопед (агар бўлса, бўлмаса, яқин худуд муассасаларида мавжуд), мактаб ҳамшираси, метод бирлашма раҳбари иштирокида зарур ишларни белгилаб олиш</a:t>
            </a:r>
            <a:r>
              <a:rPr lang="uz-Cyrl-UZ" sz="1600" b="1" dirty="0" smtClean="0">
                <a:solidFill>
                  <a:srgbClr val="FF0000"/>
                </a:solidFill>
                <a:latin typeface="Arial"/>
                <a:ea typeface="Arial"/>
                <a:cs typeface="Arial"/>
                <a:sym typeface="Arial"/>
              </a:rPr>
              <a:t>. </a:t>
            </a:r>
            <a:endParaRPr sz="1600" b="1" dirty="0">
              <a:solidFill>
                <a:srgbClr val="FF0000"/>
              </a:solidFill>
              <a:latin typeface="Arial"/>
              <a:ea typeface="Arial"/>
              <a:cs typeface="Arial"/>
              <a:sym typeface="Arial"/>
            </a:endParaRPr>
          </a:p>
        </p:txBody>
      </p:sp>
      <p:grpSp>
        <p:nvGrpSpPr>
          <p:cNvPr id="8" name="Google Shape;636;p40"/>
          <p:cNvGrpSpPr/>
          <p:nvPr/>
        </p:nvGrpSpPr>
        <p:grpSpPr>
          <a:xfrm>
            <a:off x="7773887" y="2715488"/>
            <a:ext cx="4215955" cy="1593064"/>
            <a:chOff x="2382308" y="4570791"/>
            <a:chExt cx="2526400" cy="372748"/>
          </a:xfrm>
          <a:solidFill>
            <a:schemeClr val="accent2">
              <a:lumMod val="20000"/>
              <a:lumOff val="80000"/>
            </a:schemeClr>
          </a:solidFill>
        </p:grpSpPr>
        <p:sp>
          <p:nvSpPr>
            <p:cNvPr id="637" name="Google Shape;637;p40"/>
            <p:cNvSpPr txBox="1"/>
            <p:nvPr/>
          </p:nvSpPr>
          <p:spPr>
            <a:xfrm>
              <a:off x="2551706" y="4734211"/>
              <a:ext cx="2357002" cy="209328"/>
            </a:xfrm>
            <a:prstGeom prst="rect">
              <a:avLst/>
            </a:prstGeom>
            <a:grpFill/>
            <a:ln>
              <a:noFill/>
            </a:ln>
          </p:spPr>
          <p:txBody>
            <a:bodyPr spcFirstLastPara="1" wrap="square" lIns="91425" tIns="45700" rIns="91425" bIns="45700" anchor="t" anchorCtr="0">
              <a:noAutofit/>
            </a:bodyPr>
            <a:lstStyle/>
            <a:p>
              <a:r>
                <a:rPr lang="uz-Cyrl-UZ" sz="1600" dirty="0" smtClean="0">
                  <a:solidFill>
                    <a:srgbClr val="595959"/>
                  </a:solidFill>
                  <a:latin typeface="Arial"/>
                  <a:ea typeface="Arial"/>
                  <a:cs typeface="Arial"/>
                  <a:sym typeface="Arial"/>
                </a:rPr>
                <a:t>Ёзма ишлари, тайёрлаган буюмлари, дарсдаги фаолиятига оид видео ва фото тасвирлар</a:t>
              </a:r>
              <a:endParaRPr sz="1600" dirty="0">
                <a:solidFill>
                  <a:srgbClr val="595959"/>
                </a:solidFill>
                <a:latin typeface="Arial"/>
                <a:ea typeface="Arial"/>
                <a:cs typeface="Arial"/>
                <a:sym typeface="Arial"/>
              </a:endParaRPr>
            </a:p>
          </p:txBody>
        </p:sp>
        <p:sp>
          <p:nvSpPr>
            <p:cNvPr id="638" name="Google Shape;638;p40"/>
            <p:cNvSpPr txBox="1"/>
            <p:nvPr/>
          </p:nvSpPr>
          <p:spPr>
            <a:xfrm>
              <a:off x="2382308" y="4570791"/>
              <a:ext cx="2336966" cy="155210"/>
            </a:xfrm>
            <a:prstGeom prst="rect">
              <a:avLst/>
            </a:prstGeom>
            <a:grpFill/>
            <a:ln>
              <a:noFill/>
            </a:ln>
          </p:spPr>
          <p:txBody>
            <a:bodyPr spcFirstLastPara="1" wrap="square" lIns="91425" tIns="45700" rIns="91425" bIns="45700" anchor="t" anchorCtr="0">
              <a:noAutofit/>
            </a:bodyPr>
            <a:lstStyle/>
            <a:p>
              <a:pPr algn="just"/>
              <a:r>
                <a:rPr lang="uz-Cyrl-UZ" sz="1600" b="1" dirty="0" smtClean="0">
                  <a:solidFill>
                    <a:srgbClr val="595959"/>
                  </a:solidFill>
                  <a:latin typeface="Arial"/>
                  <a:ea typeface="Arial"/>
                  <a:cs typeface="Arial"/>
                  <a:sym typeface="Arial"/>
                </a:rPr>
                <a:t>Боланинг ўзлаштириши ва ривожланиши бўйича </a:t>
              </a:r>
              <a:r>
                <a:rPr lang="uz-Cyrl-UZ" sz="1600" b="1" dirty="0" smtClean="0">
                  <a:solidFill>
                    <a:srgbClr val="FF0000"/>
                  </a:solidFill>
                  <a:latin typeface="Arial"/>
                  <a:ea typeface="Arial"/>
                  <a:cs typeface="Arial"/>
                  <a:sym typeface="Arial"/>
                </a:rPr>
                <a:t>портфолио </a:t>
              </a:r>
              <a:r>
                <a:rPr lang="uz-Cyrl-UZ" sz="1600" b="1" dirty="0" smtClean="0">
                  <a:solidFill>
                    <a:srgbClr val="595959"/>
                  </a:solidFill>
                  <a:latin typeface="Arial"/>
                  <a:ea typeface="Arial"/>
                  <a:cs typeface="Arial"/>
                  <a:sym typeface="Arial"/>
                </a:rPr>
                <a:t>юритиш.</a:t>
              </a:r>
              <a:endParaRPr sz="1600" b="1" dirty="0">
                <a:solidFill>
                  <a:srgbClr val="595959"/>
                </a:solidFill>
                <a:latin typeface="Arial"/>
                <a:ea typeface="Arial"/>
                <a:cs typeface="Arial"/>
                <a:sym typeface="Arial"/>
              </a:endParaRPr>
            </a:p>
          </p:txBody>
        </p:sp>
      </p:grpSp>
      <p:grpSp>
        <p:nvGrpSpPr>
          <p:cNvPr id="9" name="Google Shape;639;p40"/>
          <p:cNvGrpSpPr/>
          <p:nvPr/>
        </p:nvGrpSpPr>
        <p:grpSpPr>
          <a:xfrm>
            <a:off x="6720992" y="900545"/>
            <a:ext cx="4667444" cy="1745673"/>
            <a:chOff x="2551705" y="4283314"/>
            <a:chExt cx="2357003" cy="657032"/>
          </a:xfrm>
        </p:grpSpPr>
        <p:sp>
          <p:nvSpPr>
            <p:cNvPr id="640" name="Google Shape;640;p40"/>
            <p:cNvSpPr txBox="1"/>
            <p:nvPr/>
          </p:nvSpPr>
          <p:spPr>
            <a:xfrm>
              <a:off x="2551706" y="4478681"/>
              <a:ext cx="2357002" cy="461665"/>
            </a:xfrm>
            <a:prstGeom prst="rect">
              <a:avLst/>
            </a:prstGeom>
            <a:noFill/>
            <a:ln>
              <a:noFill/>
            </a:ln>
          </p:spPr>
          <p:txBody>
            <a:bodyPr spcFirstLastPara="1" wrap="square" lIns="91425" tIns="45700" rIns="91425" bIns="45700" anchor="t" anchorCtr="0">
              <a:noAutofit/>
            </a:bodyPr>
            <a:lstStyle/>
            <a:p>
              <a:pPr algn="just"/>
              <a:r>
                <a:rPr lang="uz-Cyrl-UZ" sz="1600" dirty="0" smtClean="0">
                  <a:solidFill>
                    <a:srgbClr val="595959"/>
                  </a:solidFill>
                  <a:latin typeface="Arial"/>
                  <a:ea typeface="Arial"/>
                  <a:cs typeface="Arial"/>
                  <a:sym typeface="Arial"/>
                </a:rPr>
                <a:t>ИЧБ нинг қайси тоифаси билан қандай ва қайси методик воситалар асосида ишлаш бўйича Сизга ушбу ташкилотларнинг тегишли бўлими методик ёрдам беради</a:t>
              </a:r>
              <a:r>
                <a:rPr lang="uz-Cyrl-UZ" sz="1600" b="1" dirty="0" smtClean="0">
                  <a:solidFill>
                    <a:srgbClr val="C00000"/>
                  </a:solidFill>
                  <a:latin typeface="Arial"/>
                  <a:ea typeface="Arial"/>
                  <a:cs typeface="Arial"/>
                  <a:sym typeface="Arial"/>
                </a:rPr>
                <a:t>. (71 246 14 38),</a:t>
              </a:r>
            </a:p>
            <a:p>
              <a:pPr algn="r"/>
              <a:r>
                <a:rPr lang="uz-Cyrl-UZ" sz="1600" b="1" dirty="0" smtClean="0">
                  <a:solidFill>
                    <a:srgbClr val="C00000"/>
                  </a:solidFill>
                  <a:latin typeface="Arial"/>
                  <a:ea typeface="Arial"/>
                  <a:cs typeface="Arial"/>
                  <a:sym typeface="Arial"/>
                </a:rPr>
                <a:t>998328753 </a:t>
              </a:r>
              <a:endParaRPr sz="1600" b="1" dirty="0">
                <a:solidFill>
                  <a:srgbClr val="C00000"/>
                </a:solidFill>
                <a:latin typeface="Arial"/>
                <a:ea typeface="Arial"/>
                <a:cs typeface="Arial"/>
                <a:sym typeface="Arial"/>
              </a:endParaRPr>
            </a:p>
          </p:txBody>
        </p:sp>
        <p:sp>
          <p:nvSpPr>
            <p:cNvPr id="641" name="Google Shape;641;p40"/>
            <p:cNvSpPr txBox="1"/>
            <p:nvPr/>
          </p:nvSpPr>
          <p:spPr>
            <a:xfrm>
              <a:off x="2551705" y="4283314"/>
              <a:ext cx="2336966" cy="276999"/>
            </a:xfrm>
            <a:prstGeom prst="rect">
              <a:avLst/>
            </a:prstGeom>
            <a:noFill/>
            <a:ln>
              <a:noFill/>
            </a:ln>
          </p:spPr>
          <p:txBody>
            <a:bodyPr spcFirstLastPara="1" wrap="square" lIns="91425" tIns="45700" rIns="91425" bIns="45700" anchor="t" anchorCtr="0">
              <a:noAutofit/>
            </a:bodyPr>
            <a:lstStyle/>
            <a:p>
              <a:pPr algn="ctr"/>
              <a:r>
                <a:rPr lang="uz-Cyrl-UZ" sz="1600" b="1" dirty="0" smtClean="0">
                  <a:solidFill>
                    <a:srgbClr val="595959"/>
                  </a:solidFill>
                  <a:latin typeface="Arial"/>
                  <a:ea typeface="Arial"/>
                  <a:cs typeface="Arial"/>
                  <a:sym typeface="Arial"/>
                </a:rPr>
                <a:t>Республика таълим Маркази ва Ташхис Маркази билан ҳамкорлик</a:t>
              </a:r>
              <a:endParaRPr sz="1600" b="1" dirty="0">
                <a:solidFill>
                  <a:srgbClr val="595959"/>
                </a:solidFill>
                <a:latin typeface="Arial"/>
                <a:ea typeface="Arial"/>
                <a:cs typeface="Arial"/>
                <a:sym typeface="Arial"/>
              </a:endParaRPr>
            </a:p>
          </p:txBody>
        </p:sp>
      </p:grpSp>
      <p:grpSp>
        <p:nvGrpSpPr>
          <p:cNvPr id="10" name="Google Shape;642;p40"/>
          <p:cNvGrpSpPr/>
          <p:nvPr/>
        </p:nvGrpSpPr>
        <p:grpSpPr>
          <a:xfrm>
            <a:off x="360137" y="3749691"/>
            <a:ext cx="4558226" cy="2273851"/>
            <a:chOff x="2969156" y="4751758"/>
            <a:chExt cx="2336966" cy="590965"/>
          </a:xfrm>
        </p:grpSpPr>
        <p:sp>
          <p:nvSpPr>
            <p:cNvPr id="643" name="Google Shape;643;p40"/>
            <p:cNvSpPr txBox="1"/>
            <p:nvPr/>
          </p:nvSpPr>
          <p:spPr>
            <a:xfrm>
              <a:off x="3026023" y="5095103"/>
              <a:ext cx="2010181" cy="247620"/>
            </a:xfrm>
            <a:prstGeom prst="rect">
              <a:avLst/>
            </a:prstGeom>
            <a:noFill/>
            <a:ln>
              <a:noFill/>
            </a:ln>
          </p:spPr>
          <p:txBody>
            <a:bodyPr spcFirstLastPara="1" wrap="square" lIns="91425" tIns="45700" rIns="91425" bIns="45700" anchor="t" anchorCtr="0">
              <a:noAutofit/>
            </a:bodyPr>
            <a:lstStyle/>
            <a:p>
              <a:pPr algn="r"/>
              <a:r>
                <a:rPr lang="uz-Cyrl-UZ" sz="1600" b="1" dirty="0" smtClean="0">
                  <a:solidFill>
                    <a:srgbClr val="595959"/>
                  </a:solidFill>
                  <a:ea typeface="Arial"/>
                  <a:cs typeface="Arial"/>
                  <a:sym typeface="Arial"/>
                </a:rPr>
                <a:t>ИЧБ синфга келса, уни қабул қилиш қонунда белгилаб қўйилганлигини унутмаслик</a:t>
              </a:r>
              <a:r>
                <a:rPr lang="en" sz="1600" dirty="0" smtClean="0">
                  <a:solidFill>
                    <a:srgbClr val="595959"/>
                  </a:solidFill>
                  <a:latin typeface="Arial"/>
                  <a:ea typeface="Arial"/>
                  <a:cs typeface="Arial"/>
                  <a:sym typeface="Arial"/>
                </a:rPr>
                <a:t>.</a:t>
              </a:r>
              <a:endParaRPr sz="1600" dirty="0">
                <a:solidFill>
                  <a:srgbClr val="595959"/>
                </a:solidFill>
                <a:latin typeface="Arial"/>
                <a:ea typeface="Arial"/>
                <a:cs typeface="Arial"/>
                <a:sym typeface="Arial"/>
              </a:endParaRPr>
            </a:p>
          </p:txBody>
        </p:sp>
        <p:sp>
          <p:nvSpPr>
            <p:cNvPr id="644" name="Google Shape;644;p40"/>
            <p:cNvSpPr txBox="1"/>
            <p:nvPr/>
          </p:nvSpPr>
          <p:spPr>
            <a:xfrm>
              <a:off x="2969156" y="4751758"/>
              <a:ext cx="2336966" cy="276999"/>
            </a:xfrm>
            <a:prstGeom prst="rect">
              <a:avLst/>
            </a:prstGeom>
            <a:noFill/>
            <a:ln>
              <a:noFill/>
            </a:ln>
          </p:spPr>
          <p:txBody>
            <a:bodyPr spcFirstLastPara="1" wrap="square" lIns="91425" tIns="45700" rIns="91425" bIns="45700" anchor="t" anchorCtr="0">
              <a:noAutofit/>
            </a:bodyPr>
            <a:lstStyle/>
            <a:p>
              <a:pPr algn="r"/>
              <a:endParaRPr sz="1600" b="1">
                <a:solidFill>
                  <a:srgbClr val="595959"/>
                </a:solidFill>
                <a:latin typeface="Arial"/>
                <a:ea typeface="Arial"/>
                <a:cs typeface="Arial"/>
                <a:sym typeface="Arial"/>
              </a:endParaRPr>
            </a:p>
          </p:txBody>
        </p:sp>
      </p:grpSp>
      <p:grpSp>
        <p:nvGrpSpPr>
          <p:cNvPr id="11" name="Google Shape;645;p40"/>
          <p:cNvGrpSpPr/>
          <p:nvPr/>
        </p:nvGrpSpPr>
        <p:grpSpPr>
          <a:xfrm>
            <a:off x="0" y="1177637"/>
            <a:ext cx="3864715" cy="3172690"/>
            <a:chOff x="2551705" y="4283314"/>
            <a:chExt cx="2357003" cy="657032"/>
          </a:xfrm>
        </p:grpSpPr>
        <p:sp>
          <p:nvSpPr>
            <p:cNvPr id="646" name="Google Shape;646;p40"/>
            <p:cNvSpPr txBox="1"/>
            <p:nvPr/>
          </p:nvSpPr>
          <p:spPr>
            <a:xfrm>
              <a:off x="2551706" y="4372257"/>
              <a:ext cx="2357002" cy="568089"/>
            </a:xfrm>
            <a:prstGeom prst="rect">
              <a:avLst/>
            </a:prstGeom>
            <a:noFill/>
            <a:ln>
              <a:noFill/>
            </a:ln>
          </p:spPr>
          <p:txBody>
            <a:bodyPr spcFirstLastPara="1" wrap="square" lIns="91425" tIns="45700" rIns="91425" bIns="45700" anchor="t" anchorCtr="0">
              <a:noAutofit/>
            </a:bodyPr>
            <a:lstStyle/>
            <a:p>
              <a:pPr algn="r"/>
              <a:r>
                <a:rPr lang="uz-Cyrl-UZ" sz="1600" dirty="0" smtClean="0">
                  <a:solidFill>
                    <a:srgbClr val="595959"/>
                  </a:solidFill>
                  <a:latin typeface="Arial"/>
                  <a:ea typeface="Arial"/>
                  <a:cs typeface="Arial"/>
                  <a:sym typeface="Arial"/>
                </a:rPr>
                <a:t>Боланинг мактабга келиши, кетиши, танаффус пайтларда назорат қилишда кўмаклашиш, зарурий ўқув воситалар билан таъминлаш,  уйда дарс тайёрлатиш, мутахассислар билан ҳамкорликда боланинг умумий ривожланишини, </a:t>
              </a:r>
              <a:r>
                <a:rPr lang="uz-Cyrl-UZ" sz="1600" dirty="0" smtClean="0">
                  <a:solidFill>
                    <a:srgbClr val="595959"/>
                  </a:solidFill>
                  <a:ea typeface="Arial"/>
                  <a:cs typeface="Arial"/>
                  <a:sym typeface="Arial"/>
                </a:rPr>
                <a:t>фанларни ўзлаштиришини </a:t>
              </a:r>
              <a:r>
                <a:rPr lang="uz-Cyrl-UZ" sz="1600" dirty="0" smtClean="0">
                  <a:solidFill>
                    <a:srgbClr val="595959"/>
                  </a:solidFill>
                  <a:latin typeface="Arial"/>
                  <a:ea typeface="Arial"/>
                  <a:cs typeface="Arial"/>
                  <a:sym typeface="Arial"/>
                </a:rPr>
                <a:t>мунтазам кузатиб бориш ва зарурий чораларни кўриш каби бандлар асосида оилаларнинг масъулиятини кучайтириш </a:t>
              </a:r>
              <a:endParaRPr sz="1600">
                <a:solidFill>
                  <a:srgbClr val="595959"/>
                </a:solidFill>
                <a:latin typeface="Arial"/>
                <a:ea typeface="Arial"/>
                <a:cs typeface="Arial"/>
                <a:sym typeface="Arial"/>
              </a:endParaRPr>
            </a:p>
          </p:txBody>
        </p:sp>
        <p:sp>
          <p:nvSpPr>
            <p:cNvPr id="647" name="Google Shape;647;p40"/>
            <p:cNvSpPr txBox="1"/>
            <p:nvPr/>
          </p:nvSpPr>
          <p:spPr>
            <a:xfrm>
              <a:off x="2551705" y="4283314"/>
              <a:ext cx="2336966" cy="276999"/>
            </a:xfrm>
            <a:prstGeom prst="rect">
              <a:avLst/>
            </a:prstGeom>
            <a:noFill/>
            <a:ln>
              <a:noFill/>
            </a:ln>
          </p:spPr>
          <p:txBody>
            <a:bodyPr spcFirstLastPara="1" wrap="square" lIns="91425" tIns="45700" rIns="91425" bIns="45700" anchor="t" anchorCtr="0">
              <a:noAutofit/>
            </a:bodyPr>
            <a:lstStyle/>
            <a:p>
              <a:pPr algn="r"/>
              <a:r>
                <a:rPr lang="uz-Cyrl-UZ" sz="1600" b="1" dirty="0" smtClean="0">
                  <a:solidFill>
                    <a:srgbClr val="595959"/>
                  </a:solidFill>
                  <a:latin typeface="Arial"/>
                  <a:ea typeface="Arial"/>
                  <a:cs typeface="Arial"/>
                  <a:sym typeface="Arial"/>
                </a:rPr>
                <a:t>Оила билан шартнома тузиш.</a:t>
              </a:r>
              <a:endParaRPr sz="1600" b="1">
                <a:solidFill>
                  <a:srgbClr val="595959"/>
                </a:solidFill>
                <a:latin typeface="Arial"/>
                <a:ea typeface="Arial"/>
                <a:cs typeface="Arial"/>
                <a:sym typeface="Arial"/>
              </a:endParaRPr>
            </a:p>
          </p:txBody>
        </p:sp>
      </p:grpSp>
      <p:sp>
        <p:nvSpPr>
          <p:cNvPr id="648" name="Google Shape;648;p40"/>
          <p:cNvSpPr/>
          <p:nvPr/>
        </p:nvSpPr>
        <p:spPr>
          <a:xfrm>
            <a:off x="4426183" y="4373045"/>
            <a:ext cx="386979" cy="362247"/>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649" name="Google Shape;649;p40"/>
          <p:cNvSpPr/>
          <p:nvPr/>
        </p:nvSpPr>
        <p:spPr>
          <a:xfrm>
            <a:off x="5629898" y="2593101"/>
            <a:ext cx="459123" cy="270067"/>
          </a:xfrm>
          <a:custGeom>
            <a:avLst/>
            <a:gdLst/>
            <a:ahLst/>
            <a:cxnLst/>
            <a:rect l="l" t="t" r="r" b="b"/>
            <a:pathLst>
              <a:path w="120000" h="120000" extrusionOk="0">
                <a:moveTo>
                  <a:pt x="49325" y="0"/>
                </a:moveTo>
                <a:cubicBezTo>
                  <a:pt x="57674" y="0"/>
                  <a:pt x="65058" y="7019"/>
                  <a:pt x="69179" y="18219"/>
                </a:cubicBezTo>
                <a:cubicBezTo>
                  <a:pt x="71776" y="14188"/>
                  <a:pt x="75252" y="11987"/>
                  <a:pt x="79031" y="11987"/>
                </a:cubicBezTo>
                <a:cubicBezTo>
                  <a:pt x="87238" y="11987"/>
                  <a:pt x="94019" y="22369"/>
                  <a:pt x="94791" y="35895"/>
                </a:cubicBezTo>
                <a:cubicBezTo>
                  <a:pt x="94933" y="35750"/>
                  <a:pt x="95076" y="35747"/>
                  <a:pt x="95220" y="35747"/>
                </a:cubicBezTo>
                <a:cubicBezTo>
                  <a:pt x="108905" y="35747"/>
                  <a:pt x="120000" y="54608"/>
                  <a:pt x="120000" y="77873"/>
                </a:cubicBezTo>
                <a:cubicBezTo>
                  <a:pt x="120000" y="99840"/>
                  <a:pt x="110109" y="117880"/>
                  <a:pt x="97485" y="119805"/>
                </a:cubicBezTo>
                <a:lnTo>
                  <a:pt x="97485" y="120000"/>
                </a:lnTo>
                <a:lnTo>
                  <a:pt x="95220" y="120000"/>
                </a:lnTo>
                <a:lnTo>
                  <a:pt x="27654" y="120000"/>
                </a:lnTo>
                <a:lnTo>
                  <a:pt x="27654" y="119685"/>
                </a:lnTo>
                <a:cubicBezTo>
                  <a:pt x="26712" y="119904"/>
                  <a:pt x="25752" y="120000"/>
                  <a:pt x="24779" y="120000"/>
                </a:cubicBezTo>
                <a:cubicBezTo>
                  <a:pt x="11094" y="120000"/>
                  <a:pt x="0" y="101139"/>
                  <a:pt x="0" y="77873"/>
                </a:cubicBezTo>
                <a:cubicBezTo>
                  <a:pt x="0" y="54608"/>
                  <a:pt x="11094" y="35747"/>
                  <a:pt x="24779" y="35747"/>
                </a:cubicBezTo>
                <a:lnTo>
                  <a:pt x="25282" y="35920"/>
                </a:lnTo>
                <a:cubicBezTo>
                  <a:pt x="26617" y="15537"/>
                  <a:pt x="36904" y="0"/>
                  <a:pt x="49325" y="0"/>
                </a:cubicBezTo>
                <a:close/>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650" name="Google Shape;650;p40"/>
          <p:cNvSpPr/>
          <p:nvPr/>
        </p:nvSpPr>
        <p:spPr>
          <a:xfrm>
            <a:off x="4780497" y="3193939"/>
            <a:ext cx="346713" cy="345700"/>
          </a:xfrm>
          <a:custGeom>
            <a:avLst/>
            <a:gdLst/>
            <a:ahLst/>
            <a:cxnLst/>
            <a:rect l="l" t="t" r="r" b="b"/>
            <a:pathLst>
              <a:path w="120000" h="120000" extrusionOk="0">
                <a:moveTo>
                  <a:pt x="26666" y="100217"/>
                </a:moveTo>
                <a:cubicBezTo>
                  <a:pt x="25193" y="100217"/>
                  <a:pt x="24000" y="101415"/>
                  <a:pt x="24000" y="102892"/>
                </a:cubicBezTo>
                <a:cubicBezTo>
                  <a:pt x="24000" y="104369"/>
                  <a:pt x="25193" y="105566"/>
                  <a:pt x="26666" y="105566"/>
                </a:cubicBezTo>
                <a:lnTo>
                  <a:pt x="93333" y="105566"/>
                </a:lnTo>
                <a:cubicBezTo>
                  <a:pt x="94806" y="105566"/>
                  <a:pt x="96000" y="104369"/>
                  <a:pt x="96000" y="102892"/>
                </a:cubicBezTo>
                <a:cubicBezTo>
                  <a:pt x="96000" y="101415"/>
                  <a:pt x="94806" y="100217"/>
                  <a:pt x="93333" y="100217"/>
                </a:cubicBezTo>
                <a:close/>
                <a:moveTo>
                  <a:pt x="26666" y="87913"/>
                </a:moveTo>
                <a:cubicBezTo>
                  <a:pt x="25193" y="87913"/>
                  <a:pt x="24000" y="89111"/>
                  <a:pt x="24000" y="90588"/>
                </a:cubicBezTo>
                <a:cubicBezTo>
                  <a:pt x="24000" y="92065"/>
                  <a:pt x="25193" y="93262"/>
                  <a:pt x="26666" y="93262"/>
                </a:cubicBezTo>
                <a:lnTo>
                  <a:pt x="93333" y="93262"/>
                </a:lnTo>
                <a:cubicBezTo>
                  <a:pt x="94806" y="93262"/>
                  <a:pt x="96000" y="92065"/>
                  <a:pt x="96000" y="90588"/>
                </a:cubicBezTo>
                <a:cubicBezTo>
                  <a:pt x="96000" y="89111"/>
                  <a:pt x="94806" y="87913"/>
                  <a:pt x="93333" y="87913"/>
                </a:cubicBezTo>
                <a:close/>
                <a:moveTo>
                  <a:pt x="26666" y="75609"/>
                </a:moveTo>
                <a:cubicBezTo>
                  <a:pt x="25193" y="75609"/>
                  <a:pt x="24000" y="76806"/>
                  <a:pt x="24000" y="78284"/>
                </a:cubicBezTo>
                <a:cubicBezTo>
                  <a:pt x="24000" y="79761"/>
                  <a:pt x="25193" y="80958"/>
                  <a:pt x="26666" y="80958"/>
                </a:cubicBezTo>
                <a:lnTo>
                  <a:pt x="93333" y="80958"/>
                </a:lnTo>
                <a:cubicBezTo>
                  <a:pt x="94806" y="80958"/>
                  <a:pt x="96000" y="79761"/>
                  <a:pt x="96000" y="78284"/>
                </a:cubicBezTo>
                <a:cubicBezTo>
                  <a:pt x="96000" y="76806"/>
                  <a:pt x="94806" y="75609"/>
                  <a:pt x="93333" y="75609"/>
                </a:cubicBezTo>
                <a:close/>
                <a:moveTo>
                  <a:pt x="26666" y="63305"/>
                </a:moveTo>
                <a:cubicBezTo>
                  <a:pt x="25193" y="63305"/>
                  <a:pt x="24000" y="64502"/>
                  <a:pt x="24000" y="65979"/>
                </a:cubicBezTo>
                <a:cubicBezTo>
                  <a:pt x="24000" y="67457"/>
                  <a:pt x="25193" y="68654"/>
                  <a:pt x="26666" y="68654"/>
                </a:cubicBezTo>
                <a:lnTo>
                  <a:pt x="93333" y="68654"/>
                </a:lnTo>
                <a:cubicBezTo>
                  <a:pt x="94806" y="68654"/>
                  <a:pt x="96000" y="67457"/>
                  <a:pt x="96000" y="65979"/>
                </a:cubicBezTo>
                <a:cubicBezTo>
                  <a:pt x="96000" y="64502"/>
                  <a:pt x="94806" y="63305"/>
                  <a:pt x="93333" y="63305"/>
                </a:cubicBezTo>
                <a:close/>
                <a:moveTo>
                  <a:pt x="26666" y="51001"/>
                </a:moveTo>
                <a:cubicBezTo>
                  <a:pt x="25193" y="51001"/>
                  <a:pt x="24000" y="52198"/>
                  <a:pt x="24000" y="53675"/>
                </a:cubicBezTo>
                <a:cubicBezTo>
                  <a:pt x="24000" y="55152"/>
                  <a:pt x="25193" y="56350"/>
                  <a:pt x="26666" y="56350"/>
                </a:cubicBezTo>
                <a:lnTo>
                  <a:pt x="93333" y="56350"/>
                </a:lnTo>
                <a:cubicBezTo>
                  <a:pt x="94806" y="56350"/>
                  <a:pt x="96000" y="55152"/>
                  <a:pt x="96000" y="53675"/>
                </a:cubicBezTo>
                <a:cubicBezTo>
                  <a:pt x="96000" y="52198"/>
                  <a:pt x="94806" y="51001"/>
                  <a:pt x="93333" y="51001"/>
                </a:cubicBezTo>
                <a:close/>
                <a:moveTo>
                  <a:pt x="26666" y="38697"/>
                </a:moveTo>
                <a:cubicBezTo>
                  <a:pt x="25193" y="38697"/>
                  <a:pt x="24000" y="39894"/>
                  <a:pt x="24000" y="41371"/>
                </a:cubicBezTo>
                <a:cubicBezTo>
                  <a:pt x="24000" y="42848"/>
                  <a:pt x="25193" y="44046"/>
                  <a:pt x="26666" y="44046"/>
                </a:cubicBezTo>
                <a:lnTo>
                  <a:pt x="93333" y="44046"/>
                </a:lnTo>
                <a:cubicBezTo>
                  <a:pt x="94806" y="44046"/>
                  <a:pt x="96000" y="42848"/>
                  <a:pt x="96000" y="41371"/>
                </a:cubicBezTo>
                <a:cubicBezTo>
                  <a:pt x="96000" y="39894"/>
                  <a:pt x="94806" y="38697"/>
                  <a:pt x="93333" y="38697"/>
                </a:cubicBezTo>
                <a:close/>
                <a:moveTo>
                  <a:pt x="0" y="11366"/>
                </a:moveTo>
                <a:lnTo>
                  <a:pt x="6739" y="11366"/>
                </a:lnTo>
                <a:lnTo>
                  <a:pt x="6739" y="17459"/>
                </a:lnTo>
                <a:cubicBezTo>
                  <a:pt x="6739" y="22260"/>
                  <a:pt x="10619" y="26151"/>
                  <a:pt x="15405" y="26151"/>
                </a:cubicBezTo>
                <a:cubicBezTo>
                  <a:pt x="20192" y="26151"/>
                  <a:pt x="24072" y="22260"/>
                  <a:pt x="24072" y="17459"/>
                </a:cubicBezTo>
                <a:lnTo>
                  <a:pt x="24072" y="11366"/>
                </a:lnTo>
                <a:lnTo>
                  <a:pt x="29716" y="11366"/>
                </a:lnTo>
                <a:lnTo>
                  <a:pt x="29716" y="17459"/>
                </a:lnTo>
                <a:cubicBezTo>
                  <a:pt x="29716" y="22260"/>
                  <a:pt x="33597" y="26151"/>
                  <a:pt x="38383" y="26151"/>
                </a:cubicBezTo>
                <a:cubicBezTo>
                  <a:pt x="43170" y="26151"/>
                  <a:pt x="47050" y="22260"/>
                  <a:pt x="47050" y="17459"/>
                </a:cubicBezTo>
                <a:lnTo>
                  <a:pt x="47050" y="11366"/>
                </a:lnTo>
                <a:lnTo>
                  <a:pt x="52694" y="11366"/>
                </a:lnTo>
                <a:lnTo>
                  <a:pt x="52694" y="17459"/>
                </a:lnTo>
                <a:cubicBezTo>
                  <a:pt x="52694" y="22260"/>
                  <a:pt x="56574" y="26151"/>
                  <a:pt x="61361" y="26151"/>
                </a:cubicBezTo>
                <a:cubicBezTo>
                  <a:pt x="66147" y="26151"/>
                  <a:pt x="70028" y="22260"/>
                  <a:pt x="70028" y="17459"/>
                </a:cubicBezTo>
                <a:lnTo>
                  <a:pt x="70028" y="11366"/>
                </a:lnTo>
                <a:lnTo>
                  <a:pt x="75672" y="11366"/>
                </a:lnTo>
                <a:lnTo>
                  <a:pt x="75672" y="17459"/>
                </a:lnTo>
                <a:cubicBezTo>
                  <a:pt x="75672" y="22260"/>
                  <a:pt x="79552" y="26151"/>
                  <a:pt x="84339" y="26151"/>
                </a:cubicBezTo>
                <a:cubicBezTo>
                  <a:pt x="89125" y="26151"/>
                  <a:pt x="93005" y="22260"/>
                  <a:pt x="93005" y="17459"/>
                </a:cubicBezTo>
                <a:lnTo>
                  <a:pt x="93005" y="11366"/>
                </a:lnTo>
                <a:lnTo>
                  <a:pt x="98650" y="11366"/>
                </a:lnTo>
                <a:lnTo>
                  <a:pt x="98650" y="17459"/>
                </a:lnTo>
                <a:cubicBezTo>
                  <a:pt x="98650" y="22259"/>
                  <a:pt x="102530" y="26151"/>
                  <a:pt x="107316" y="26151"/>
                </a:cubicBezTo>
                <a:cubicBezTo>
                  <a:pt x="112103" y="26151"/>
                  <a:pt x="115983" y="22259"/>
                  <a:pt x="115983" y="17459"/>
                </a:cubicBezTo>
                <a:lnTo>
                  <a:pt x="115983" y="11366"/>
                </a:lnTo>
                <a:lnTo>
                  <a:pt x="120000" y="11366"/>
                </a:lnTo>
                <a:lnTo>
                  <a:pt x="120000" y="120000"/>
                </a:lnTo>
                <a:lnTo>
                  <a:pt x="0" y="120000"/>
                </a:lnTo>
                <a:close/>
                <a:moveTo>
                  <a:pt x="15405" y="0"/>
                </a:moveTo>
                <a:cubicBezTo>
                  <a:pt x="17983" y="0"/>
                  <a:pt x="20072" y="2095"/>
                  <a:pt x="20072" y="4680"/>
                </a:cubicBezTo>
                <a:lnTo>
                  <a:pt x="20072" y="18051"/>
                </a:lnTo>
                <a:cubicBezTo>
                  <a:pt x="20072" y="20636"/>
                  <a:pt x="17983" y="22732"/>
                  <a:pt x="15405" y="22732"/>
                </a:cubicBezTo>
                <a:cubicBezTo>
                  <a:pt x="12828" y="22732"/>
                  <a:pt x="10739" y="20636"/>
                  <a:pt x="10739" y="18051"/>
                </a:cubicBezTo>
                <a:lnTo>
                  <a:pt x="10739" y="4680"/>
                </a:lnTo>
                <a:cubicBezTo>
                  <a:pt x="10739" y="2095"/>
                  <a:pt x="12828" y="0"/>
                  <a:pt x="15405" y="0"/>
                </a:cubicBezTo>
                <a:close/>
                <a:moveTo>
                  <a:pt x="38383" y="0"/>
                </a:moveTo>
                <a:cubicBezTo>
                  <a:pt x="40960" y="0"/>
                  <a:pt x="43050" y="2095"/>
                  <a:pt x="43050" y="4680"/>
                </a:cubicBezTo>
                <a:lnTo>
                  <a:pt x="43050" y="18051"/>
                </a:lnTo>
                <a:cubicBezTo>
                  <a:pt x="43050" y="20636"/>
                  <a:pt x="40960" y="22732"/>
                  <a:pt x="38383" y="22732"/>
                </a:cubicBezTo>
                <a:cubicBezTo>
                  <a:pt x="35806" y="22732"/>
                  <a:pt x="33716" y="20636"/>
                  <a:pt x="33716" y="18051"/>
                </a:cubicBezTo>
                <a:lnTo>
                  <a:pt x="33716" y="4680"/>
                </a:lnTo>
                <a:cubicBezTo>
                  <a:pt x="33716" y="2095"/>
                  <a:pt x="35806" y="0"/>
                  <a:pt x="38383" y="0"/>
                </a:cubicBezTo>
                <a:close/>
                <a:moveTo>
                  <a:pt x="61361" y="0"/>
                </a:moveTo>
                <a:cubicBezTo>
                  <a:pt x="63938" y="0"/>
                  <a:pt x="66028" y="2095"/>
                  <a:pt x="66028" y="4680"/>
                </a:cubicBezTo>
                <a:lnTo>
                  <a:pt x="66028" y="18051"/>
                </a:lnTo>
                <a:cubicBezTo>
                  <a:pt x="66028" y="20636"/>
                  <a:pt x="63938" y="22731"/>
                  <a:pt x="61361" y="22731"/>
                </a:cubicBezTo>
                <a:cubicBezTo>
                  <a:pt x="58784" y="22731"/>
                  <a:pt x="56694" y="20636"/>
                  <a:pt x="56694" y="18051"/>
                </a:cubicBezTo>
                <a:lnTo>
                  <a:pt x="56694" y="4680"/>
                </a:lnTo>
                <a:cubicBezTo>
                  <a:pt x="56694" y="2095"/>
                  <a:pt x="58784" y="0"/>
                  <a:pt x="61361" y="0"/>
                </a:cubicBezTo>
                <a:close/>
                <a:moveTo>
                  <a:pt x="84339" y="0"/>
                </a:moveTo>
                <a:cubicBezTo>
                  <a:pt x="86916" y="0"/>
                  <a:pt x="89005" y="2095"/>
                  <a:pt x="89005" y="4680"/>
                </a:cubicBezTo>
                <a:lnTo>
                  <a:pt x="89005" y="18051"/>
                </a:lnTo>
                <a:cubicBezTo>
                  <a:pt x="89005" y="20636"/>
                  <a:pt x="86916" y="22731"/>
                  <a:pt x="84339" y="22731"/>
                </a:cubicBezTo>
                <a:cubicBezTo>
                  <a:pt x="81761" y="22731"/>
                  <a:pt x="79672" y="20636"/>
                  <a:pt x="79672" y="18051"/>
                </a:cubicBezTo>
                <a:lnTo>
                  <a:pt x="79672" y="4680"/>
                </a:lnTo>
                <a:cubicBezTo>
                  <a:pt x="79672" y="2095"/>
                  <a:pt x="81761" y="0"/>
                  <a:pt x="84339" y="0"/>
                </a:cubicBezTo>
                <a:close/>
                <a:moveTo>
                  <a:pt x="107316" y="0"/>
                </a:moveTo>
                <a:cubicBezTo>
                  <a:pt x="109894" y="0"/>
                  <a:pt x="111983" y="2095"/>
                  <a:pt x="111983" y="4680"/>
                </a:cubicBezTo>
                <a:lnTo>
                  <a:pt x="111983" y="18051"/>
                </a:lnTo>
                <a:cubicBezTo>
                  <a:pt x="111983" y="20636"/>
                  <a:pt x="109894" y="22731"/>
                  <a:pt x="107316" y="22731"/>
                </a:cubicBezTo>
                <a:cubicBezTo>
                  <a:pt x="104739" y="22731"/>
                  <a:pt x="102650" y="20636"/>
                  <a:pt x="102650" y="18051"/>
                </a:cubicBezTo>
                <a:lnTo>
                  <a:pt x="102650" y="4680"/>
                </a:lnTo>
                <a:cubicBezTo>
                  <a:pt x="102650" y="2095"/>
                  <a:pt x="104739" y="0"/>
                  <a:pt x="107316" y="0"/>
                </a:cubicBezTo>
                <a:close/>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651" name="Google Shape;651;p40"/>
          <p:cNvSpPr/>
          <p:nvPr/>
        </p:nvSpPr>
        <p:spPr>
          <a:xfrm rot="-904745">
            <a:off x="7137994" y="4052727"/>
            <a:ext cx="455919" cy="459727"/>
          </a:xfrm>
          <a:custGeom>
            <a:avLst/>
            <a:gdLst/>
            <a:ahLst/>
            <a:cxnLst/>
            <a:rect l="l" t="t" r="r" b="b"/>
            <a:pathLst>
              <a:path w="120000" h="120000" extrusionOk="0">
                <a:moveTo>
                  <a:pt x="65274" y="39473"/>
                </a:moveTo>
                <a:cubicBezTo>
                  <a:pt x="53599" y="36371"/>
                  <a:pt x="41599" y="43242"/>
                  <a:pt x="38470" y="54820"/>
                </a:cubicBezTo>
                <a:cubicBezTo>
                  <a:pt x="35342" y="66398"/>
                  <a:pt x="42270" y="78299"/>
                  <a:pt x="53945" y="81402"/>
                </a:cubicBezTo>
                <a:cubicBezTo>
                  <a:pt x="65620" y="84504"/>
                  <a:pt x="77621" y="77633"/>
                  <a:pt x="80749" y="66055"/>
                </a:cubicBezTo>
                <a:cubicBezTo>
                  <a:pt x="83877" y="54477"/>
                  <a:pt x="76949" y="42576"/>
                  <a:pt x="65274" y="39473"/>
                </a:cubicBezTo>
                <a:close/>
                <a:moveTo>
                  <a:pt x="69168" y="25060"/>
                </a:moveTo>
                <a:cubicBezTo>
                  <a:pt x="88870" y="30296"/>
                  <a:pt x="100561" y="50379"/>
                  <a:pt x="95282" y="69917"/>
                </a:cubicBezTo>
                <a:cubicBezTo>
                  <a:pt x="90003" y="89455"/>
                  <a:pt x="69753" y="101050"/>
                  <a:pt x="50051" y="95815"/>
                </a:cubicBezTo>
                <a:cubicBezTo>
                  <a:pt x="30350" y="90579"/>
                  <a:pt x="18658" y="70496"/>
                  <a:pt x="23937" y="50958"/>
                </a:cubicBezTo>
                <a:cubicBezTo>
                  <a:pt x="29216" y="31420"/>
                  <a:pt x="49467" y="19825"/>
                  <a:pt x="69168" y="25060"/>
                </a:cubicBezTo>
                <a:close/>
                <a:moveTo>
                  <a:pt x="70584" y="19819"/>
                </a:moveTo>
                <a:cubicBezTo>
                  <a:pt x="47964" y="13808"/>
                  <a:pt x="24713" y="27121"/>
                  <a:pt x="18652" y="49554"/>
                </a:cubicBezTo>
                <a:cubicBezTo>
                  <a:pt x="12591" y="71987"/>
                  <a:pt x="26015" y="95045"/>
                  <a:pt x="48635" y="101056"/>
                </a:cubicBezTo>
                <a:cubicBezTo>
                  <a:pt x="71255" y="107067"/>
                  <a:pt x="94506" y="93754"/>
                  <a:pt x="100567" y="71321"/>
                </a:cubicBezTo>
                <a:cubicBezTo>
                  <a:pt x="106628" y="48888"/>
                  <a:pt x="93204" y="25830"/>
                  <a:pt x="70584" y="19819"/>
                </a:cubicBezTo>
                <a:close/>
                <a:moveTo>
                  <a:pt x="120000" y="28418"/>
                </a:moveTo>
                <a:lnTo>
                  <a:pt x="119819" y="29085"/>
                </a:lnTo>
                <a:lnTo>
                  <a:pt x="119636" y="28804"/>
                </a:lnTo>
                <a:close/>
                <a:moveTo>
                  <a:pt x="84120" y="4683"/>
                </a:moveTo>
                <a:lnTo>
                  <a:pt x="83867" y="19572"/>
                </a:lnTo>
                <a:lnTo>
                  <a:pt x="83406" y="19449"/>
                </a:lnTo>
                <a:cubicBezTo>
                  <a:pt x="87163" y="21546"/>
                  <a:pt x="90559" y="24117"/>
                  <a:pt x="93431" y="27166"/>
                </a:cubicBezTo>
                <a:lnTo>
                  <a:pt x="106796" y="23870"/>
                </a:lnTo>
                <a:lnTo>
                  <a:pt x="115363" y="39849"/>
                </a:lnTo>
                <a:lnTo>
                  <a:pt x="105840" y="48364"/>
                </a:lnTo>
                <a:cubicBezTo>
                  <a:pt x="107034" y="52676"/>
                  <a:pt x="107596" y="57191"/>
                  <a:pt x="107394" y="61781"/>
                </a:cubicBezTo>
                <a:lnTo>
                  <a:pt x="119289" y="68330"/>
                </a:lnTo>
                <a:lnTo>
                  <a:pt x="114566" y="85810"/>
                </a:lnTo>
                <a:lnTo>
                  <a:pt x="100132" y="85570"/>
                </a:lnTo>
                <a:cubicBezTo>
                  <a:pt x="98307" y="88594"/>
                  <a:pt x="96096" y="91321"/>
                  <a:pt x="93619" y="93756"/>
                </a:cubicBezTo>
                <a:lnTo>
                  <a:pt x="98359" y="106025"/>
                </a:lnTo>
                <a:lnTo>
                  <a:pt x="83411" y="116405"/>
                </a:lnTo>
                <a:lnTo>
                  <a:pt x="72073" y="106643"/>
                </a:lnTo>
                <a:lnTo>
                  <a:pt x="73453" y="105685"/>
                </a:lnTo>
                <a:cubicBezTo>
                  <a:pt x="69110" y="107079"/>
                  <a:pt x="64517" y="107749"/>
                  <a:pt x="59835" y="107723"/>
                </a:cubicBezTo>
                <a:lnTo>
                  <a:pt x="52963" y="119999"/>
                </a:lnTo>
                <a:lnTo>
                  <a:pt x="35336" y="115316"/>
                </a:lnTo>
                <a:lnTo>
                  <a:pt x="35574" y="101277"/>
                </a:lnTo>
                <a:cubicBezTo>
                  <a:pt x="31839" y="99165"/>
                  <a:pt x="28466" y="96583"/>
                  <a:pt x="25614" y="93529"/>
                </a:cubicBezTo>
                <a:lnTo>
                  <a:pt x="25843" y="94015"/>
                </a:lnTo>
                <a:lnTo>
                  <a:pt x="11102" y="96847"/>
                </a:lnTo>
                <a:lnTo>
                  <a:pt x="3390" y="80445"/>
                </a:lnTo>
                <a:lnTo>
                  <a:pt x="13359" y="72429"/>
                </a:lnTo>
                <a:cubicBezTo>
                  <a:pt x="12295" y="68561"/>
                  <a:pt x="11739" y="64530"/>
                  <a:pt x="11738" y="60428"/>
                </a:cubicBezTo>
                <a:lnTo>
                  <a:pt x="0" y="53965"/>
                </a:lnTo>
                <a:lnTo>
                  <a:pt x="4723" y="36484"/>
                </a:lnTo>
                <a:lnTo>
                  <a:pt x="18174" y="36709"/>
                </a:lnTo>
                <a:cubicBezTo>
                  <a:pt x="19999" y="33515"/>
                  <a:pt x="22203" y="30603"/>
                  <a:pt x="24696" y="27997"/>
                </a:cubicBezTo>
                <a:lnTo>
                  <a:pt x="20190" y="14215"/>
                </a:lnTo>
                <a:lnTo>
                  <a:pt x="35666" y="4625"/>
                </a:lnTo>
                <a:lnTo>
                  <a:pt x="46473" y="14962"/>
                </a:lnTo>
                <a:lnTo>
                  <a:pt x="46365" y="15030"/>
                </a:lnTo>
                <a:cubicBezTo>
                  <a:pt x="50613" y="13704"/>
                  <a:pt x="55098" y="13091"/>
                  <a:pt x="59667" y="13141"/>
                </a:cubicBezTo>
                <a:lnTo>
                  <a:pt x="59206" y="13018"/>
                </a:lnTo>
                <a:lnTo>
                  <a:pt x="66493" y="0"/>
                </a:lnTo>
                <a:close/>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652" name="Google Shape;652;p40"/>
          <p:cNvSpPr/>
          <p:nvPr/>
        </p:nvSpPr>
        <p:spPr>
          <a:xfrm>
            <a:off x="7069568" y="3062416"/>
            <a:ext cx="350523" cy="269249"/>
          </a:xfrm>
          <a:custGeom>
            <a:avLst/>
            <a:gdLst/>
            <a:ahLst/>
            <a:cxnLst/>
            <a:rect l="l" t="t" r="r" b="b"/>
            <a:pathLst>
              <a:path w="120000" h="120000" extrusionOk="0">
                <a:moveTo>
                  <a:pt x="72212" y="50082"/>
                </a:moveTo>
                <a:cubicBezTo>
                  <a:pt x="82409" y="50082"/>
                  <a:pt x="90676" y="60844"/>
                  <a:pt x="90676" y="74119"/>
                </a:cubicBezTo>
                <a:cubicBezTo>
                  <a:pt x="90676" y="87395"/>
                  <a:pt x="82409" y="98157"/>
                  <a:pt x="72212" y="98157"/>
                </a:cubicBezTo>
                <a:cubicBezTo>
                  <a:pt x="62015" y="98157"/>
                  <a:pt x="53748" y="87395"/>
                  <a:pt x="53748" y="74119"/>
                </a:cubicBezTo>
                <a:cubicBezTo>
                  <a:pt x="53748" y="60844"/>
                  <a:pt x="62015" y="50082"/>
                  <a:pt x="72212" y="50082"/>
                </a:cubicBezTo>
                <a:close/>
                <a:moveTo>
                  <a:pt x="72212" y="40585"/>
                </a:moveTo>
                <a:cubicBezTo>
                  <a:pt x="57986" y="40585"/>
                  <a:pt x="46453" y="55599"/>
                  <a:pt x="46453" y="74119"/>
                </a:cubicBezTo>
                <a:cubicBezTo>
                  <a:pt x="46453" y="92640"/>
                  <a:pt x="57986" y="107654"/>
                  <a:pt x="72212" y="107654"/>
                </a:cubicBezTo>
                <a:cubicBezTo>
                  <a:pt x="86438" y="107654"/>
                  <a:pt x="97971" y="92640"/>
                  <a:pt x="97971" y="74119"/>
                </a:cubicBezTo>
                <a:cubicBezTo>
                  <a:pt x="97971" y="55599"/>
                  <a:pt x="86438" y="40585"/>
                  <a:pt x="72212" y="40585"/>
                </a:cubicBezTo>
                <a:close/>
                <a:moveTo>
                  <a:pt x="41883" y="33132"/>
                </a:moveTo>
                <a:lnTo>
                  <a:pt x="41883" y="40696"/>
                </a:lnTo>
                <a:lnTo>
                  <a:pt x="50017" y="40696"/>
                </a:lnTo>
                <a:lnTo>
                  <a:pt x="50017" y="33132"/>
                </a:lnTo>
                <a:close/>
                <a:moveTo>
                  <a:pt x="97379" y="30708"/>
                </a:moveTo>
                <a:lnTo>
                  <a:pt x="97379" y="40696"/>
                </a:lnTo>
                <a:lnTo>
                  <a:pt x="113015" y="40696"/>
                </a:lnTo>
                <a:lnTo>
                  <a:pt x="113015" y="30708"/>
                </a:lnTo>
                <a:close/>
                <a:moveTo>
                  <a:pt x="60010" y="5304"/>
                </a:moveTo>
                <a:lnTo>
                  <a:pt x="60010" y="21221"/>
                </a:lnTo>
                <a:lnTo>
                  <a:pt x="84414" y="21221"/>
                </a:lnTo>
                <a:lnTo>
                  <a:pt x="84414" y="5304"/>
                </a:lnTo>
                <a:close/>
                <a:moveTo>
                  <a:pt x="54694" y="0"/>
                </a:moveTo>
                <a:lnTo>
                  <a:pt x="89730" y="0"/>
                </a:lnTo>
                <a:cubicBezTo>
                  <a:pt x="91626" y="0"/>
                  <a:pt x="93163" y="2000"/>
                  <a:pt x="93163" y="4468"/>
                </a:cubicBezTo>
                <a:lnTo>
                  <a:pt x="93163" y="21221"/>
                </a:lnTo>
                <a:lnTo>
                  <a:pt x="110442" y="21221"/>
                </a:lnTo>
                <a:cubicBezTo>
                  <a:pt x="115721" y="21221"/>
                  <a:pt x="120000" y="26792"/>
                  <a:pt x="120000" y="33663"/>
                </a:cubicBezTo>
                <a:lnTo>
                  <a:pt x="120000" y="107557"/>
                </a:lnTo>
                <a:cubicBezTo>
                  <a:pt x="120000" y="114429"/>
                  <a:pt x="115721" y="119999"/>
                  <a:pt x="110442" y="119999"/>
                </a:cubicBezTo>
                <a:lnTo>
                  <a:pt x="9557" y="119999"/>
                </a:lnTo>
                <a:cubicBezTo>
                  <a:pt x="4278" y="119999"/>
                  <a:pt x="0" y="114429"/>
                  <a:pt x="0" y="107557"/>
                </a:cubicBezTo>
                <a:lnTo>
                  <a:pt x="0" y="33663"/>
                </a:lnTo>
                <a:cubicBezTo>
                  <a:pt x="0" y="26792"/>
                  <a:pt x="4278" y="21221"/>
                  <a:pt x="9557" y="21221"/>
                </a:cubicBezTo>
                <a:lnTo>
                  <a:pt x="11563" y="21221"/>
                </a:lnTo>
                <a:lnTo>
                  <a:pt x="11563" y="15351"/>
                </a:lnTo>
                <a:cubicBezTo>
                  <a:pt x="11563" y="14117"/>
                  <a:pt x="12331" y="13117"/>
                  <a:pt x="13279" y="13117"/>
                </a:cubicBezTo>
                <a:lnTo>
                  <a:pt x="30797" y="13117"/>
                </a:lnTo>
                <a:cubicBezTo>
                  <a:pt x="31745" y="13117"/>
                  <a:pt x="32514" y="14117"/>
                  <a:pt x="32514" y="15351"/>
                </a:cubicBezTo>
                <a:lnTo>
                  <a:pt x="32514" y="21221"/>
                </a:lnTo>
                <a:lnTo>
                  <a:pt x="51261" y="21221"/>
                </a:lnTo>
                <a:lnTo>
                  <a:pt x="51261" y="4468"/>
                </a:lnTo>
                <a:cubicBezTo>
                  <a:pt x="51261" y="2000"/>
                  <a:pt x="52798" y="0"/>
                  <a:pt x="54694" y="0"/>
                </a:cubicBezTo>
                <a:close/>
              </a:path>
            </a:pathLst>
          </a:custGeom>
          <a:solidFill>
            <a:schemeClr val="lt1"/>
          </a:solidFill>
          <a:ln>
            <a:noFill/>
          </a:ln>
        </p:spPr>
        <p:txBody>
          <a:bodyPr spcFirstLastPara="1" wrap="square" lIns="121897" tIns="60932" rIns="121897" bIns="60932" anchor="ctr" anchorCtr="0">
            <a:noAutofit/>
          </a:bodyPr>
          <a:lstStyle/>
          <a:p>
            <a:pPr algn="ctr"/>
            <a:endParaRPr sz="2400">
              <a:solidFill>
                <a:schemeClr val="lt1"/>
              </a:solidFill>
              <a:latin typeface="Arial"/>
              <a:ea typeface="Arial"/>
              <a:cs typeface="Arial"/>
              <a:sym typeface="Arial"/>
            </a:endParaRPr>
          </a:p>
        </p:txBody>
      </p:sp>
      <p:sp>
        <p:nvSpPr>
          <p:cNvPr id="653" name="Google Shape;653;p40"/>
          <p:cNvSpPr txBox="1">
            <a:spLocks noGrp="1"/>
          </p:cNvSpPr>
          <p:nvPr>
            <p:ph type="title"/>
          </p:nvPr>
        </p:nvSpPr>
        <p:spPr>
          <a:xfrm>
            <a:off x="0" y="290945"/>
            <a:ext cx="3380509" cy="595673"/>
          </a:xfrm>
          <a:prstGeom prst="rect">
            <a:avLst/>
          </a:prstGeom>
        </p:spPr>
        <p:txBody>
          <a:bodyPr spcFirstLastPara="1" wrap="square" lIns="121897" tIns="121897" rIns="121897" bIns="121897" anchor="ctr" anchorCtr="0">
            <a:noAutofit/>
          </a:bodyPr>
          <a:lstStyle/>
          <a:p>
            <a:pPr>
              <a:buClr>
                <a:srgbClr val="EC771B"/>
              </a:buClr>
            </a:pPr>
            <a:r>
              <a:rPr lang="uz-Cyrl-UZ" sz="3600" dirty="0" smtClean="0"/>
              <a:t>Тавсиялар</a:t>
            </a:r>
            <a:r>
              <a:rPr lang="uz-Cyrl-UZ" sz="2300" dirty="0" smtClean="0"/>
              <a:t>:</a:t>
            </a:r>
            <a:endParaRPr sz="2300"/>
          </a:p>
        </p:txBody>
      </p:sp>
      <p:sp>
        <p:nvSpPr>
          <p:cNvPr id="40" name="Сердце 39"/>
          <p:cNvSpPr/>
          <p:nvPr/>
        </p:nvSpPr>
        <p:spPr>
          <a:xfrm>
            <a:off x="3948544" y="249382"/>
            <a:ext cx="2646219" cy="220287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b="1" dirty="0" smtClean="0"/>
              <a:t>Болани севинг, у ҳам бошқа бола кабидир!</a:t>
            </a:r>
            <a:endParaRPr lang="ru-RU"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6"/>
          <p:cNvSpPr/>
          <p:nvPr/>
        </p:nvSpPr>
        <p:spPr>
          <a:xfrm>
            <a:off x="894016" y="4345504"/>
            <a:ext cx="2208245" cy="1440160"/>
          </a:xfrm>
          <a:prstGeom prst="roundRect">
            <a:avLst>
              <a:gd name="adj" fmla="val 16667"/>
            </a:avLst>
          </a:prstGeom>
          <a:solidFill>
            <a:schemeClr val="lt1"/>
          </a:solidFill>
          <a:ln w="38100" cap="flat" cmpd="sng">
            <a:solidFill>
              <a:srgbClr val="8388E3"/>
            </a:solidFill>
            <a:prstDash val="solid"/>
            <a:round/>
            <a:headEnd type="none" w="sm" len="sm"/>
            <a:tailEnd type="none" w="sm" len="sm"/>
          </a:ln>
        </p:spPr>
        <p:txBody>
          <a:bodyPr spcFirstLastPara="1" wrap="square" lIns="121897" tIns="60932" rIns="121897" bIns="60932" anchor="ctr" anchorCtr="0">
            <a:noAutofit/>
          </a:bodyPr>
          <a:lstStyle/>
          <a:p>
            <a:pPr algn="ctr"/>
            <a:endParaRPr sz="1900">
              <a:solidFill>
                <a:srgbClr val="595959"/>
              </a:solidFill>
              <a:latin typeface="Arial"/>
              <a:ea typeface="Arial"/>
              <a:cs typeface="Arial"/>
              <a:sym typeface="Arial"/>
            </a:endParaRPr>
          </a:p>
        </p:txBody>
      </p:sp>
      <p:grpSp>
        <p:nvGrpSpPr>
          <p:cNvPr id="2" name="Google Shape;422;p36"/>
          <p:cNvGrpSpPr/>
          <p:nvPr/>
        </p:nvGrpSpPr>
        <p:grpSpPr>
          <a:xfrm>
            <a:off x="1086037" y="4492900"/>
            <a:ext cx="1824203" cy="1163157"/>
            <a:chOff x="867339" y="4843642"/>
            <a:chExt cx="1368152" cy="872368"/>
          </a:xfrm>
        </p:grpSpPr>
        <p:sp>
          <p:nvSpPr>
            <p:cNvPr id="423" name="Google Shape;423;p36"/>
            <p:cNvSpPr/>
            <p:nvPr/>
          </p:nvSpPr>
          <p:spPr>
            <a:xfrm>
              <a:off x="867339" y="5069679"/>
              <a:ext cx="1368152" cy="646331"/>
            </a:xfrm>
            <a:prstGeom prst="rect">
              <a:avLst/>
            </a:prstGeom>
            <a:noFill/>
            <a:ln>
              <a:noFill/>
            </a:ln>
          </p:spPr>
          <p:txBody>
            <a:bodyPr spcFirstLastPara="1" wrap="square" lIns="91425" tIns="45700" rIns="91425" bIns="45700" anchor="t" anchorCtr="0">
              <a:noAutofit/>
            </a:bodyPr>
            <a:lstStyle/>
            <a:p>
              <a:pPr algn="ctr"/>
              <a:r>
                <a:rPr lang="uz-Cyrl-UZ" sz="1600" dirty="0" smtClean="0">
                  <a:solidFill>
                    <a:srgbClr val="595959"/>
                  </a:solidFill>
                  <a:latin typeface="Arial"/>
                  <a:ea typeface="Arial"/>
                  <a:cs typeface="Arial"/>
                  <a:sym typeface="Arial"/>
                </a:rPr>
                <a:t>Инклюзив таълим қандай таълим?</a:t>
              </a:r>
              <a:endParaRPr/>
            </a:p>
          </p:txBody>
        </p:sp>
        <p:sp>
          <p:nvSpPr>
            <p:cNvPr id="424" name="Google Shape;424;p36"/>
            <p:cNvSpPr txBox="1"/>
            <p:nvPr/>
          </p:nvSpPr>
          <p:spPr>
            <a:xfrm>
              <a:off x="867339" y="4843642"/>
              <a:ext cx="1368152" cy="276999"/>
            </a:xfrm>
            <a:prstGeom prst="rect">
              <a:avLst/>
            </a:prstGeom>
            <a:noFill/>
            <a:ln>
              <a:noFill/>
            </a:ln>
          </p:spPr>
          <p:txBody>
            <a:bodyPr spcFirstLastPara="1" wrap="square" lIns="91425" tIns="45700" rIns="91425" bIns="45700" anchor="t" anchorCtr="0">
              <a:noAutofit/>
            </a:bodyPr>
            <a:lstStyle/>
            <a:p>
              <a:pPr algn="ctr"/>
              <a:r>
                <a:rPr lang="uz-Cyrl-UZ" sz="1600" b="1" dirty="0" smtClean="0">
                  <a:solidFill>
                    <a:srgbClr val="595959"/>
                  </a:solidFill>
                  <a:latin typeface="Arial"/>
                  <a:ea typeface="Arial"/>
                  <a:cs typeface="Arial"/>
                  <a:sym typeface="Arial"/>
                </a:rPr>
                <a:t>1-савол</a:t>
              </a:r>
              <a:endParaRPr sz="1600" b="1">
                <a:solidFill>
                  <a:srgbClr val="595959"/>
                </a:solidFill>
                <a:latin typeface="Arial"/>
                <a:ea typeface="Arial"/>
                <a:cs typeface="Arial"/>
                <a:sym typeface="Arial"/>
              </a:endParaRPr>
            </a:p>
          </p:txBody>
        </p:sp>
      </p:grpSp>
      <p:sp>
        <p:nvSpPr>
          <p:cNvPr id="425" name="Google Shape;425;p36"/>
          <p:cNvSpPr/>
          <p:nvPr/>
        </p:nvSpPr>
        <p:spPr>
          <a:xfrm>
            <a:off x="3636026" y="4345504"/>
            <a:ext cx="2208245" cy="1440160"/>
          </a:xfrm>
          <a:prstGeom prst="roundRect">
            <a:avLst>
              <a:gd name="adj" fmla="val 16667"/>
            </a:avLst>
          </a:prstGeom>
          <a:solidFill>
            <a:schemeClr val="lt1"/>
          </a:solidFill>
          <a:ln w="38100" cap="flat" cmpd="sng">
            <a:solidFill>
              <a:srgbClr val="B2F608"/>
            </a:solidFill>
            <a:prstDash val="solid"/>
            <a:round/>
            <a:headEnd type="none" w="sm" len="sm"/>
            <a:tailEnd type="none" w="sm" len="sm"/>
          </a:ln>
        </p:spPr>
        <p:txBody>
          <a:bodyPr spcFirstLastPara="1" wrap="square" lIns="121897" tIns="60932" rIns="121897" bIns="60932" anchor="ctr" anchorCtr="0">
            <a:noAutofit/>
          </a:bodyPr>
          <a:lstStyle/>
          <a:p>
            <a:pPr algn="ctr"/>
            <a:endParaRPr sz="1900">
              <a:solidFill>
                <a:srgbClr val="595959"/>
              </a:solidFill>
              <a:latin typeface="Arial"/>
              <a:ea typeface="Arial"/>
              <a:cs typeface="Arial"/>
              <a:sym typeface="Arial"/>
            </a:endParaRPr>
          </a:p>
        </p:txBody>
      </p:sp>
      <p:grpSp>
        <p:nvGrpSpPr>
          <p:cNvPr id="3" name="Google Shape;426;p36"/>
          <p:cNvGrpSpPr/>
          <p:nvPr/>
        </p:nvGrpSpPr>
        <p:grpSpPr>
          <a:xfrm>
            <a:off x="3828047" y="4492900"/>
            <a:ext cx="1824203" cy="1163157"/>
            <a:chOff x="867339" y="4843642"/>
            <a:chExt cx="1368152" cy="872368"/>
          </a:xfrm>
        </p:grpSpPr>
        <p:sp>
          <p:nvSpPr>
            <p:cNvPr id="427" name="Google Shape;427;p36"/>
            <p:cNvSpPr/>
            <p:nvPr/>
          </p:nvSpPr>
          <p:spPr>
            <a:xfrm>
              <a:off x="867339" y="5069679"/>
              <a:ext cx="1368152" cy="646331"/>
            </a:xfrm>
            <a:prstGeom prst="rect">
              <a:avLst/>
            </a:prstGeom>
            <a:noFill/>
            <a:ln>
              <a:noFill/>
            </a:ln>
          </p:spPr>
          <p:txBody>
            <a:bodyPr spcFirstLastPara="1" wrap="square" lIns="91425" tIns="45700" rIns="91425" bIns="45700" anchor="t" anchorCtr="0">
              <a:noAutofit/>
            </a:bodyPr>
            <a:lstStyle/>
            <a:p>
              <a:pPr algn="ctr"/>
              <a:r>
                <a:rPr lang="uz-Cyrl-UZ" sz="1600" dirty="0" smtClean="0">
                  <a:solidFill>
                    <a:srgbClr val="595959"/>
                  </a:solidFill>
                  <a:latin typeface="Arial"/>
                  <a:ea typeface="Arial"/>
                  <a:cs typeface="Arial"/>
                  <a:sym typeface="Arial"/>
                </a:rPr>
                <a:t>Интеграцион таълим-чи?</a:t>
              </a:r>
              <a:endParaRPr/>
            </a:p>
          </p:txBody>
        </p:sp>
        <p:sp>
          <p:nvSpPr>
            <p:cNvPr id="428" name="Google Shape;428;p36"/>
            <p:cNvSpPr txBox="1"/>
            <p:nvPr/>
          </p:nvSpPr>
          <p:spPr>
            <a:xfrm>
              <a:off x="867339" y="4843642"/>
              <a:ext cx="1368152" cy="276999"/>
            </a:xfrm>
            <a:prstGeom prst="rect">
              <a:avLst/>
            </a:prstGeom>
            <a:noFill/>
            <a:ln>
              <a:noFill/>
            </a:ln>
          </p:spPr>
          <p:txBody>
            <a:bodyPr spcFirstLastPara="1" wrap="square" lIns="91425" tIns="45700" rIns="91425" bIns="45700" anchor="t" anchorCtr="0">
              <a:noAutofit/>
            </a:bodyPr>
            <a:lstStyle/>
            <a:p>
              <a:pPr algn="ctr"/>
              <a:r>
                <a:rPr lang="uz-Cyrl-UZ" sz="1600" b="1" dirty="0" smtClean="0">
                  <a:solidFill>
                    <a:srgbClr val="595959"/>
                  </a:solidFill>
                  <a:latin typeface="Arial"/>
                  <a:ea typeface="Arial"/>
                  <a:cs typeface="Arial"/>
                  <a:sym typeface="Arial"/>
                </a:rPr>
                <a:t>2-савол</a:t>
              </a:r>
              <a:endParaRPr sz="1600" b="1" dirty="0">
                <a:solidFill>
                  <a:srgbClr val="595959"/>
                </a:solidFill>
                <a:latin typeface="Arial"/>
                <a:ea typeface="Arial"/>
                <a:cs typeface="Arial"/>
                <a:sym typeface="Arial"/>
              </a:endParaRPr>
            </a:p>
          </p:txBody>
        </p:sp>
      </p:grpSp>
      <p:sp>
        <p:nvSpPr>
          <p:cNvPr id="429" name="Google Shape;429;p36"/>
          <p:cNvSpPr/>
          <p:nvPr/>
        </p:nvSpPr>
        <p:spPr>
          <a:xfrm>
            <a:off x="6378035" y="4345504"/>
            <a:ext cx="2208245" cy="1440160"/>
          </a:xfrm>
          <a:prstGeom prst="roundRect">
            <a:avLst>
              <a:gd name="adj" fmla="val 16667"/>
            </a:avLst>
          </a:prstGeom>
          <a:solidFill>
            <a:schemeClr val="lt1"/>
          </a:solidFill>
          <a:ln w="38100" cap="flat" cmpd="sng">
            <a:solidFill>
              <a:srgbClr val="EC771B"/>
            </a:solidFill>
            <a:prstDash val="solid"/>
            <a:round/>
            <a:headEnd type="none" w="sm" len="sm"/>
            <a:tailEnd type="none" w="sm" len="sm"/>
          </a:ln>
        </p:spPr>
        <p:txBody>
          <a:bodyPr spcFirstLastPara="1" wrap="square" lIns="121897" tIns="60932" rIns="121897" bIns="60932" anchor="ctr" anchorCtr="0">
            <a:noAutofit/>
          </a:bodyPr>
          <a:lstStyle/>
          <a:p>
            <a:pPr algn="ctr"/>
            <a:endParaRPr sz="1900">
              <a:solidFill>
                <a:srgbClr val="595959"/>
              </a:solidFill>
              <a:latin typeface="Arial"/>
              <a:ea typeface="Arial"/>
              <a:cs typeface="Arial"/>
              <a:sym typeface="Arial"/>
            </a:endParaRPr>
          </a:p>
        </p:txBody>
      </p:sp>
      <p:grpSp>
        <p:nvGrpSpPr>
          <p:cNvPr id="4" name="Google Shape;430;p36"/>
          <p:cNvGrpSpPr/>
          <p:nvPr/>
        </p:nvGrpSpPr>
        <p:grpSpPr>
          <a:xfrm>
            <a:off x="6570056" y="4492900"/>
            <a:ext cx="1824203" cy="1163157"/>
            <a:chOff x="867339" y="4843642"/>
            <a:chExt cx="1368152" cy="872368"/>
          </a:xfrm>
        </p:grpSpPr>
        <p:sp>
          <p:nvSpPr>
            <p:cNvPr id="431" name="Google Shape;431;p36"/>
            <p:cNvSpPr/>
            <p:nvPr/>
          </p:nvSpPr>
          <p:spPr>
            <a:xfrm>
              <a:off x="867339" y="5069679"/>
              <a:ext cx="1368152" cy="646331"/>
            </a:xfrm>
            <a:prstGeom prst="rect">
              <a:avLst/>
            </a:prstGeom>
            <a:noFill/>
            <a:ln>
              <a:noFill/>
            </a:ln>
          </p:spPr>
          <p:txBody>
            <a:bodyPr spcFirstLastPara="1" wrap="square" lIns="91425" tIns="45700" rIns="91425" bIns="45700" anchor="t" anchorCtr="0">
              <a:noAutofit/>
            </a:bodyPr>
            <a:lstStyle/>
            <a:p>
              <a:pPr algn="ctr"/>
              <a:r>
                <a:rPr lang="uz-Cyrl-UZ" sz="1600" dirty="0" smtClean="0">
                  <a:solidFill>
                    <a:srgbClr val="595959"/>
                  </a:solidFill>
                  <a:latin typeface="Arial"/>
                  <a:ea typeface="Arial"/>
                  <a:cs typeface="Arial"/>
                  <a:sym typeface="Arial"/>
                </a:rPr>
                <a:t>Тақдимот асосида 3 та хулоса айтинг. </a:t>
              </a:r>
              <a:endParaRPr dirty="0"/>
            </a:p>
          </p:txBody>
        </p:sp>
        <p:sp>
          <p:nvSpPr>
            <p:cNvPr id="432" name="Google Shape;432;p36"/>
            <p:cNvSpPr txBox="1"/>
            <p:nvPr/>
          </p:nvSpPr>
          <p:spPr>
            <a:xfrm>
              <a:off x="867339" y="4843642"/>
              <a:ext cx="1368152" cy="276999"/>
            </a:xfrm>
            <a:prstGeom prst="rect">
              <a:avLst/>
            </a:prstGeom>
            <a:noFill/>
            <a:ln>
              <a:noFill/>
            </a:ln>
          </p:spPr>
          <p:txBody>
            <a:bodyPr spcFirstLastPara="1" wrap="square" lIns="91425" tIns="45700" rIns="91425" bIns="45700" anchor="t" anchorCtr="0">
              <a:noAutofit/>
            </a:bodyPr>
            <a:lstStyle/>
            <a:p>
              <a:pPr algn="ctr"/>
              <a:r>
                <a:rPr lang="uz-Cyrl-UZ" sz="1600" b="1" dirty="0" smtClean="0">
                  <a:solidFill>
                    <a:srgbClr val="595959"/>
                  </a:solidFill>
                  <a:latin typeface="Arial"/>
                  <a:ea typeface="Arial"/>
                  <a:cs typeface="Arial"/>
                  <a:sym typeface="Arial"/>
                </a:rPr>
                <a:t>Топшириқ</a:t>
              </a:r>
              <a:endParaRPr sz="1600" b="1">
                <a:solidFill>
                  <a:srgbClr val="595959"/>
                </a:solidFill>
                <a:latin typeface="Arial"/>
                <a:ea typeface="Arial"/>
                <a:cs typeface="Arial"/>
                <a:sym typeface="Arial"/>
              </a:endParaRPr>
            </a:p>
          </p:txBody>
        </p:sp>
      </p:grpSp>
      <p:sp>
        <p:nvSpPr>
          <p:cNvPr id="433" name="Google Shape;433;p36"/>
          <p:cNvSpPr/>
          <p:nvPr/>
        </p:nvSpPr>
        <p:spPr>
          <a:xfrm>
            <a:off x="9120043" y="4142509"/>
            <a:ext cx="2517775" cy="1953491"/>
          </a:xfrm>
          <a:prstGeom prst="roundRect">
            <a:avLst>
              <a:gd name="adj" fmla="val 16667"/>
            </a:avLst>
          </a:prstGeom>
          <a:solidFill>
            <a:schemeClr val="lt1"/>
          </a:solidFill>
          <a:ln w="38100" cap="flat" cmpd="sng">
            <a:solidFill>
              <a:srgbClr val="DF2619"/>
            </a:solidFill>
            <a:prstDash val="solid"/>
            <a:round/>
            <a:headEnd type="none" w="sm" len="sm"/>
            <a:tailEnd type="none" w="sm" len="sm"/>
          </a:ln>
        </p:spPr>
        <p:txBody>
          <a:bodyPr spcFirstLastPara="1" wrap="square" lIns="121897" tIns="60932" rIns="121897" bIns="60932" anchor="ctr" anchorCtr="0">
            <a:noAutofit/>
          </a:bodyPr>
          <a:lstStyle/>
          <a:p>
            <a:pPr algn="ctr"/>
            <a:endParaRPr sz="1900">
              <a:solidFill>
                <a:srgbClr val="595959"/>
              </a:solidFill>
              <a:latin typeface="Arial"/>
              <a:ea typeface="Arial"/>
              <a:cs typeface="Arial"/>
              <a:sym typeface="Arial"/>
            </a:endParaRPr>
          </a:p>
        </p:txBody>
      </p:sp>
      <p:grpSp>
        <p:nvGrpSpPr>
          <p:cNvPr id="5" name="Google Shape;434;p36"/>
          <p:cNvGrpSpPr/>
          <p:nvPr/>
        </p:nvGrpSpPr>
        <p:grpSpPr>
          <a:xfrm>
            <a:off x="9240982" y="3826528"/>
            <a:ext cx="2258291" cy="2172494"/>
            <a:chOff x="867339" y="4843642"/>
            <a:chExt cx="1368152" cy="872369"/>
          </a:xfrm>
        </p:grpSpPr>
        <p:sp>
          <p:nvSpPr>
            <p:cNvPr id="435" name="Google Shape;435;p36"/>
            <p:cNvSpPr/>
            <p:nvPr/>
          </p:nvSpPr>
          <p:spPr>
            <a:xfrm>
              <a:off x="867339" y="4978742"/>
              <a:ext cx="1368152" cy="737269"/>
            </a:xfrm>
            <a:prstGeom prst="rect">
              <a:avLst/>
            </a:prstGeom>
            <a:noFill/>
            <a:ln>
              <a:noFill/>
            </a:ln>
          </p:spPr>
          <p:txBody>
            <a:bodyPr spcFirstLastPara="1" wrap="square" lIns="91425" tIns="45700" rIns="91425" bIns="45700" anchor="t" anchorCtr="0">
              <a:noAutofit/>
            </a:bodyPr>
            <a:lstStyle/>
            <a:p>
              <a:pPr algn="ctr"/>
              <a:r>
                <a:rPr lang="uz-Cyrl-UZ" sz="1600" dirty="0" smtClean="0">
                  <a:solidFill>
                    <a:srgbClr val="595959"/>
                  </a:solidFill>
                  <a:latin typeface="Arial"/>
                  <a:ea typeface="Arial"/>
                  <a:cs typeface="Arial"/>
                  <a:sym typeface="Arial"/>
                </a:rPr>
                <a:t>Агар менинг мактабимга, синфимга </a:t>
              </a:r>
              <a:r>
                <a:rPr lang="uz-Cyrl-UZ" sz="1600" dirty="0" smtClean="0">
                  <a:solidFill>
                    <a:srgbClr val="FF0000"/>
                  </a:solidFill>
                  <a:latin typeface="Arial"/>
                  <a:ea typeface="Arial"/>
                  <a:cs typeface="Arial"/>
                  <a:sym typeface="Arial"/>
                </a:rPr>
                <a:t>ИЧБ</a:t>
              </a:r>
              <a:r>
                <a:rPr lang="uz-Cyrl-UZ" sz="1600" dirty="0" smtClean="0">
                  <a:solidFill>
                    <a:srgbClr val="595959"/>
                  </a:solidFill>
                  <a:latin typeface="Arial"/>
                  <a:ea typeface="Arial"/>
                  <a:cs typeface="Arial"/>
                  <a:sym typeface="Arial"/>
                </a:rPr>
                <a:t> келса...  </a:t>
              </a:r>
            </a:p>
            <a:p>
              <a:pPr algn="ctr"/>
              <a:r>
                <a:rPr lang="uz-Cyrl-UZ" sz="1600" dirty="0" smtClean="0">
                  <a:solidFill>
                    <a:srgbClr val="FF0000"/>
                  </a:solidFill>
                  <a:latin typeface="Arial"/>
                  <a:ea typeface="Arial"/>
                  <a:cs typeface="Arial"/>
                  <a:sym typeface="Arial"/>
                </a:rPr>
                <a:t>Илк 3 та қадамингизни айтинг.</a:t>
              </a:r>
            </a:p>
            <a:p>
              <a:pPr algn="ctr"/>
              <a:endParaRPr dirty="0">
                <a:solidFill>
                  <a:srgbClr val="FF0000"/>
                </a:solidFill>
              </a:endParaRPr>
            </a:p>
          </p:txBody>
        </p:sp>
        <p:sp>
          <p:nvSpPr>
            <p:cNvPr id="436" name="Google Shape;436;p36"/>
            <p:cNvSpPr txBox="1"/>
            <p:nvPr/>
          </p:nvSpPr>
          <p:spPr>
            <a:xfrm>
              <a:off x="867339" y="4843642"/>
              <a:ext cx="1368152" cy="276999"/>
            </a:xfrm>
            <a:prstGeom prst="rect">
              <a:avLst/>
            </a:prstGeom>
            <a:noFill/>
            <a:ln>
              <a:noFill/>
            </a:ln>
          </p:spPr>
          <p:txBody>
            <a:bodyPr spcFirstLastPara="1" wrap="square" lIns="91425" tIns="45700" rIns="91425" bIns="45700" anchor="t" anchorCtr="0">
              <a:noAutofit/>
            </a:bodyPr>
            <a:lstStyle/>
            <a:p>
              <a:pPr algn="ctr"/>
              <a:r>
                <a:rPr lang="uz-Cyrl-UZ" sz="1600" b="1" dirty="0" smtClean="0">
                  <a:solidFill>
                    <a:srgbClr val="595959"/>
                  </a:solidFill>
                  <a:latin typeface="Arial"/>
                  <a:ea typeface="Arial"/>
                  <a:cs typeface="Arial"/>
                  <a:sym typeface="Arial"/>
                </a:rPr>
                <a:t>Топшириқ</a:t>
              </a:r>
              <a:endParaRPr sz="1600" b="1">
                <a:solidFill>
                  <a:srgbClr val="595959"/>
                </a:solidFill>
                <a:latin typeface="Arial"/>
                <a:ea typeface="Arial"/>
                <a:cs typeface="Arial"/>
                <a:sym typeface="Arial"/>
              </a:endParaRPr>
            </a:p>
          </p:txBody>
        </p:sp>
      </p:grpSp>
      <p:cxnSp>
        <p:nvCxnSpPr>
          <p:cNvPr id="437" name="Google Shape;437;p36"/>
          <p:cNvCxnSpPr>
            <a:stCxn id="421" idx="3"/>
          </p:cNvCxnSpPr>
          <p:nvPr/>
        </p:nvCxnSpPr>
        <p:spPr>
          <a:xfrm>
            <a:off x="3102261" y="5065584"/>
            <a:ext cx="472400" cy="0"/>
          </a:xfrm>
          <a:prstGeom prst="straightConnector1">
            <a:avLst/>
          </a:prstGeom>
          <a:noFill/>
          <a:ln w="38100" cap="flat" cmpd="sng">
            <a:solidFill>
              <a:srgbClr val="8388E3"/>
            </a:solidFill>
            <a:prstDash val="dot"/>
            <a:round/>
            <a:headEnd type="none" w="sm" len="sm"/>
            <a:tailEnd type="triangle" w="med" len="med"/>
          </a:ln>
        </p:spPr>
      </p:cxnSp>
      <p:cxnSp>
        <p:nvCxnSpPr>
          <p:cNvPr id="438" name="Google Shape;438;p36"/>
          <p:cNvCxnSpPr/>
          <p:nvPr/>
        </p:nvCxnSpPr>
        <p:spPr>
          <a:xfrm>
            <a:off x="5822208" y="5065584"/>
            <a:ext cx="472328" cy="0"/>
          </a:xfrm>
          <a:prstGeom prst="straightConnector1">
            <a:avLst/>
          </a:prstGeom>
          <a:noFill/>
          <a:ln w="38100" cap="flat" cmpd="sng">
            <a:solidFill>
              <a:srgbClr val="B2F608"/>
            </a:solidFill>
            <a:prstDash val="dot"/>
            <a:round/>
            <a:headEnd type="none" w="sm" len="sm"/>
            <a:tailEnd type="triangle" w="med" len="med"/>
          </a:ln>
        </p:spPr>
      </p:cxnSp>
      <p:cxnSp>
        <p:nvCxnSpPr>
          <p:cNvPr id="439" name="Google Shape;439;p36"/>
          <p:cNvCxnSpPr/>
          <p:nvPr/>
        </p:nvCxnSpPr>
        <p:spPr>
          <a:xfrm>
            <a:off x="8570509" y="5065584"/>
            <a:ext cx="472328" cy="0"/>
          </a:xfrm>
          <a:prstGeom prst="straightConnector1">
            <a:avLst/>
          </a:prstGeom>
          <a:noFill/>
          <a:ln w="38100" cap="flat" cmpd="sng">
            <a:solidFill>
              <a:srgbClr val="EC771B"/>
            </a:solidFill>
            <a:prstDash val="dot"/>
            <a:round/>
            <a:headEnd type="none" w="sm" len="sm"/>
            <a:tailEnd type="triangle" w="med" len="med"/>
          </a:ln>
        </p:spPr>
      </p:cxnSp>
      <p:sp>
        <p:nvSpPr>
          <p:cNvPr id="440" name="Google Shape;440;p36"/>
          <p:cNvSpPr txBox="1"/>
          <p:nvPr/>
        </p:nvSpPr>
        <p:spPr>
          <a:xfrm>
            <a:off x="696567" y="1583595"/>
            <a:ext cx="598900" cy="348813"/>
          </a:xfrm>
          <a:prstGeom prst="rect">
            <a:avLst/>
          </a:prstGeom>
          <a:noFill/>
          <a:ln>
            <a:noFill/>
          </a:ln>
        </p:spPr>
        <p:txBody>
          <a:bodyPr spcFirstLastPara="1" wrap="square" lIns="121897" tIns="60932" rIns="121897" bIns="60932" anchor="t" anchorCtr="0">
            <a:noAutofit/>
          </a:bodyPr>
          <a:lstStyle/>
          <a:p>
            <a:pPr algn="r"/>
            <a:r>
              <a:rPr lang="en" sz="1500" dirty="0">
                <a:solidFill>
                  <a:srgbClr val="3F3F3F"/>
                </a:solidFill>
                <a:latin typeface="Arial"/>
                <a:ea typeface="Arial"/>
                <a:cs typeface="Arial"/>
                <a:sym typeface="Arial"/>
              </a:rPr>
              <a:t>100</a:t>
            </a:r>
            <a:endParaRPr sz="1500">
              <a:solidFill>
                <a:srgbClr val="3F3F3F"/>
              </a:solidFill>
              <a:latin typeface="Arial"/>
              <a:ea typeface="Arial"/>
              <a:cs typeface="Arial"/>
              <a:sym typeface="Arial"/>
            </a:endParaRPr>
          </a:p>
        </p:txBody>
      </p:sp>
      <p:sp>
        <p:nvSpPr>
          <p:cNvPr id="441" name="Google Shape;441;p36"/>
          <p:cNvSpPr txBox="1"/>
          <p:nvPr/>
        </p:nvSpPr>
        <p:spPr>
          <a:xfrm>
            <a:off x="696567" y="2032182"/>
            <a:ext cx="598900" cy="348813"/>
          </a:xfrm>
          <a:prstGeom prst="rect">
            <a:avLst/>
          </a:prstGeom>
          <a:noFill/>
          <a:ln>
            <a:noFill/>
          </a:ln>
        </p:spPr>
        <p:txBody>
          <a:bodyPr spcFirstLastPara="1" wrap="square" lIns="121897" tIns="60932" rIns="121897" bIns="60932" anchor="t" anchorCtr="0">
            <a:noAutofit/>
          </a:bodyPr>
          <a:lstStyle/>
          <a:p>
            <a:pPr algn="r"/>
            <a:r>
              <a:rPr lang="en" sz="1500" dirty="0">
                <a:solidFill>
                  <a:srgbClr val="3F3F3F"/>
                </a:solidFill>
                <a:latin typeface="Arial"/>
                <a:ea typeface="Arial"/>
                <a:cs typeface="Arial"/>
                <a:sym typeface="Arial"/>
              </a:rPr>
              <a:t>80</a:t>
            </a:r>
            <a:endParaRPr sz="1500">
              <a:solidFill>
                <a:srgbClr val="3F3F3F"/>
              </a:solidFill>
              <a:latin typeface="Arial"/>
              <a:ea typeface="Arial"/>
              <a:cs typeface="Arial"/>
              <a:sym typeface="Arial"/>
            </a:endParaRPr>
          </a:p>
        </p:txBody>
      </p:sp>
      <p:sp>
        <p:nvSpPr>
          <p:cNvPr id="442" name="Google Shape;442;p36"/>
          <p:cNvSpPr txBox="1"/>
          <p:nvPr/>
        </p:nvSpPr>
        <p:spPr>
          <a:xfrm>
            <a:off x="696567" y="2480768"/>
            <a:ext cx="598900" cy="348813"/>
          </a:xfrm>
          <a:prstGeom prst="rect">
            <a:avLst/>
          </a:prstGeom>
          <a:noFill/>
          <a:ln>
            <a:noFill/>
          </a:ln>
        </p:spPr>
        <p:txBody>
          <a:bodyPr spcFirstLastPara="1" wrap="square" lIns="121897" tIns="60932" rIns="121897" bIns="60932" anchor="t" anchorCtr="0">
            <a:noAutofit/>
          </a:bodyPr>
          <a:lstStyle/>
          <a:p>
            <a:pPr algn="r"/>
            <a:r>
              <a:rPr lang="en" sz="1500" dirty="0">
                <a:solidFill>
                  <a:srgbClr val="3F3F3F"/>
                </a:solidFill>
                <a:latin typeface="Arial"/>
                <a:ea typeface="Arial"/>
                <a:cs typeface="Arial"/>
                <a:sym typeface="Arial"/>
              </a:rPr>
              <a:t>60</a:t>
            </a:r>
            <a:endParaRPr sz="1500">
              <a:solidFill>
                <a:srgbClr val="3F3F3F"/>
              </a:solidFill>
              <a:latin typeface="Arial"/>
              <a:ea typeface="Arial"/>
              <a:cs typeface="Arial"/>
              <a:sym typeface="Arial"/>
            </a:endParaRPr>
          </a:p>
        </p:txBody>
      </p:sp>
      <p:sp>
        <p:nvSpPr>
          <p:cNvPr id="443" name="Google Shape;443;p36"/>
          <p:cNvSpPr txBox="1"/>
          <p:nvPr/>
        </p:nvSpPr>
        <p:spPr>
          <a:xfrm>
            <a:off x="696567" y="2929355"/>
            <a:ext cx="598900" cy="348813"/>
          </a:xfrm>
          <a:prstGeom prst="rect">
            <a:avLst/>
          </a:prstGeom>
          <a:noFill/>
          <a:ln>
            <a:noFill/>
          </a:ln>
        </p:spPr>
        <p:txBody>
          <a:bodyPr spcFirstLastPara="1" wrap="square" lIns="121897" tIns="60932" rIns="121897" bIns="60932" anchor="t" anchorCtr="0">
            <a:noAutofit/>
          </a:bodyPr>
          <a:lstStyle/>
          <a:p>
            <a:pPr algn="r"/>
            <a:r>
              <a:rPr lang="en" sz="1500" dirty="0">
                <a:solidFill>
                  <a:srgbClr val="3F3F3F"/>
                </a:solidFill>
                <a:latin typeface="Arial"/>
                <a:ea typeface="Arial"/>
                <a:cs typeface="Arial"/>
                <a:sym typeface="Arial"/>
              </a:rPr>
              <a:t>40</a:t>
            </a:r>
            <a:endParaRPr sz="1500">
              <a:solidFill>
                <a:srgbClr val="3F3F3F"/>
              </a:solidFill>
              <a:latin typeface="Arial"/>
              <a:ea typeface="Arial"/>
              <a:cs typeface="Arial"/>
              <a:sym typeface="Arial"/>
            </a:endParaRPr>
          </a:p>
        </p:txBody>
      </p:sp>
      <p:sp>
        <p:nvSpPr>
          <p:cNvPr id="444" name="Google Shape;444;p36"/>
          <p:cNvSpPr txBox="1"/>
          <p:nvPr/>
        </p:nvSpPr>
        <p:spPr>
          <a:xfrm>
            <a:off x="696567" y="3377942"/>
            <a:ext cx="598900" cy="348813"/>
          </a:xfrm>
          <a:prstGeom prst="rect">
            <a:avLst/>
          </a:prstGeom>
          <a:noFill/>
          <a:ln>
            <a:noFill/>
          </a:ln>
        </p:spPr>
        <p:txBody>
          <a:bodyPr spcFirstLastPara="1" wrap="square" lIns="121897" tIns="60932" rIns="121897" bIns="60932" anchor="t" anchorCtr="0">
            <a:noAutofit/>
          </a:bodyPr>
          <a:lstStyle/>
          <a:p>
            <a:pPr algn="r"/>
            <a:r>
              <a:rPr lang="en" sz="1500" dirty="0">
                <a:solidFill>
                  <a:srgbClr val="3F3F3F"/>
                </a:solidFill>
                <a:latin typeface="Arial"/>
                <a:ea typeface="Arial"/>
                <a:cs typeface="Arial"/>
                <a:sym typeface="Arial"/>
              </a:rPr>
              <a:t>20</a:t>
            </a:r>
            <a:endParaRPr sz="1500">
              <a:solidFill>
                <a:srgbClr val="3F3F3F"/>
              </a:solidFill>
              <a:latin typeface="Arial"/>
              <a:ea typeface="Arial"/>
              <a:cs typeface="Arial"/>
              <a:sym typeface="Arial"/>
            </a:endParaRPr>
          </a:p>
        </p:txBody>
      </p:sp>
      <p:sp>
        <p:nvSpPr>
          <p:cNvPr id="445" name="Google Shape;445;p36"/>
          <p:cNvSpPr txBox="1"/>
          <p:nvPr/>
        </p:nvSpPr>
        <p:spPr>
          <a:xfrm>
            <a:off x="696567" y="3826527"/>
            <a:ext cx="598900" cy="348813"/>
          </a:xfrm>
          <a:prstGeom prst="rect">
            <a:avLst/>
          </a:prstGeom>
          <a:noFill/>
          <a:ln>
            <a:noFill/>
          </a:ln>
        </p:spPr>
        <p:txBody>
          <a:bodyPr spcFirstLastPara="1" wrap="square" lIns="121897" tIns="60932" rIns="121897" bIns="60932" anchor="t" anchorCtr="0">
            <a:noAutofit/>
          </a:bodyPr>
          <a:lstStyle/>
          <a:p>
            <a:pPr algn="r"/>
            <a:r>
              <a:rPr lang="en" sz="1500" dirty="0">
                <a:solidFill>
                  <a:srgbClr val="3F3F3F"/>
                </a:solidFill>
                <a:latin typeface="Arial"/>
                <a:ea typeface="Arial"/>
                <a:cs typeface="Arial"/>
                <a:sym typeface="Arial"/>
              </a:rPr>
              <a:t>0</a:t>
            </a:r>
            <a:endParaRPr sz="1500">
              <a:solidFill>
                <a:srgbClr val="3F3F3F"/>
              </a:solidFill>
              <a:latin typeface="Arial"/>
              <a:ea typeface="Arial"/>
              <a:cs typeface="Arial"/>
              <a:sym typeface="Arial"/>
            </a:endParaRPr>
          </a:p>
        </p:txBody>
      </p:sp>
      <p:grpSp>
        <p:nvGrpSpPr>
          <p:cNvPr id="6" name="Google Shape;446;p36"/>
          <p:cNvGrpSpPr/>
          <p:nvPr/>
        </p:nvGrpSpPr>
        <p:grpSpPr>
          <a:xfrm>
            <a:off x="1295466" y="1321053"/>
            <a:ext cx="10101817" cy="2236520"/>
            <a:chOff x="704365" y="1572276"/>
            <a:chExt cx="7843598" cy="1380720"/>
          </a:xfrm>
        </p:grpSpPr>
        <p:cxnSp>
          <p:nvCxnSpPr>
            <p:cNvPr id="447" name="Google Shape;447;p36"/>
            <p:cNvCxnSpPr/>
            <p:nvPr/>
          </p:nvCxnSpPr>
          <p:spPr>
            <a:xfrm>
              <a:off x="704370" y="2952994"/>
              <a:ext cx="7828069" cy="0"/>
            </a:xfrm>
            <a:prstGeom prst="straightConnector1">
              <a:avLst/>
            </a:prstGeom>
            <a:noFill/>
            <a:ln w="12700" cap="flat" cmpd="sng">
              <a:solidFill>
                <a:srgbClr val="3F3F3F"/>
              </a:solidFill>
              <a:prstDash val="solid"/>
              <a:round/>
              <a:headEnd type="none" w="sm" len="sm"/>
              <a:tailEnd type="none" w="sm" len="sm"/>
            </a:ln>
          </p:spPr>
        </p:cxnSp>
        <p:cxnSp>
          <p:nvCxnSpPr>
            <p:cNvPr id="448" name="Google Shape;448;p36"/>
            <p:cNvCxnSpPr/>
            <p:nvPr/>
          </p:nvCxnSpPr>
          <p:spPr>
            <a:xfrm rot="10800000" flipH="1">
              <a:off x="704365" y="1586302"/>
              <a:ext cx="1" cy="1366694"/>
            </a:xfrm>
            <a:prstGeom prst="straightConnector1">
              <a:avLst/>
            </a:prstGeom>
            <a:noFill/>
            <a:ln w="12700" cap="flat" cmpd="sng">
              <a:solidFill>
                <a:srgbClr val="3F3F3F"/>
              </a:solidFill>
              <a:prstDash val="solid"/>
              <a:round/>
              <a:headEnd type="none" w="sm" len="sm"/>
              <a:tailEnd type="none" w="sm" len="sm"/>
            </a:ln>
          </p:spPr>
        </p:cxnSp>
        <p:cxnSp>
          <p:nvCxnSpPr>
            <p:cNvPr id="449" name="Google Shape;449;p36"/>
            <p:cNvCxnSpPr/>
            <p:nvPr/>
          </p:nvCxnSpPr>
          <p:spPr>
            <a:xfrm>
              <a:off x="704370" y="2676852"/>
              <a:ext cx="7828069" cy="0"/>
            </a:xfrm>
            <a:prstGeom prst="straightConnector1">
              <a:avLst/>
            </a:prstGeom>
            <a:noFill/>
            <a:ln w="12700" cap="flat" cmpd="sng">
              <a:solidFill>
                <a:srgbClr val="3F3F3F"/>
              </a:solidFill>
              <a:prstDash val="solid"/>
              <a:round/>
              <a:headEnd type="none" w="sm" len="sm"/>
              <a:tailEnd type="none" w="sm" len="sm"/>
            </a:ln>
          </p:spPr>
        </p:cxnSp>
        <p:cxnSp>
          <p:nvCxnSpPr>
            <p:cNvPr id="450" name="Google Shape;450;p36"/>
            <p:cNvCxnSpPr/>
            <p:nvPr/>
          </p:nvCxnSpPr>
          <p:spPr>
            <a:xfrm>
              <a:off x="704369" y="2400710"/>
              <a:ext cx="7828069" cy="0"/>
            </a:xfrm>
            <a:prstGeom prst="straightConnector1">
              <a:avLst/>
            </a:prstGeom>
            <a:noFill/>
            <a:ln w="12700" cap="flat" cmpd="sng">
              <a:solidFill>
                <a:srgbClr val="3F3F3F"/>
              </a:solidFill>
              <a:prstDash val="solid"/>
              <a:round/>
              <a:headEnd type="none" w="sm" len="sm"/>
              <a:tailEnd type="none" w="sm" len="sm"/>
            </a:ln>
          </p:spPr>
        </p:cxnSp>
        <p:cxnSp>
          <p:nvCxnSpPr>
            <p:cNvPr id="451" name="Google Shape;451;p36"/>
            <p:cNvCxnSpPr/>
            <p:nvPr/>
          </p:nvCxnSpPr>
          <p:spPr>
            <a:xfrm>
              <a:off x="704368" y="2124568"/>
              <a:ext cx="7828069" cy="0"/>
            </a:xfrm>
            <a:prstGeom prst="straightConnector1">
              <a:avLst/>
            </a:prstGeom>
            <a:noFill/>
            <a:ln w="12700" cap="flat" cmpd="sng">
              <a:solidFill>
                <a:srgbClr val="3F3F3F"/>
              </a:solidFill>
              <a:prstDash val="solid"/>
              <a:round/>
              <a:headEnd type="none" w="sm" len="sm"/>
              <a:tailEnd type="none" w="sm" len="sm"/>
            </a:ln>
          </p:spPr>
        </p:cxnSp>
        <p:cxnSp>
          <p:nvCxnSpPr>
            <p:cNvPr id="452" name="Google Shape;452;p36"/>
            <p:cNvCxnSpPr/>
            <p:nvPr/>
          </p:nvCxnSpPr>
          <p:spPr>
            <a:xfrm>
              <a:off x="704367" y="1848426"/>
              <a:ext cx="7828069" cy="0"/>
            </a:xfrm>
            <a:prstGeom prst="straightConnector1">
              <a:avLst/>
            </a:prstGeom>
            <a:noFill/>
            <a:ln w="12700" cap="flat" cmpd="sng">
              <a:solidFill>
                <a:srgbClr val="3F3F3F"/>
              </a:solidFill>
              <a:prstDash val="solid"/>
              <a:round/>
              <a:headEnd type="none" w="sm" len="sm"/>
              <a:tailEnd type="none" w="sm" len="sm"/>
            </a:ln>
          </p:spPr>
        </p:cxnSp>
        <p:cxnSp>
          <p:nvCxnSpPr>
            <p:cNvPr id="453" name="Google Shape;453;p36"/>
            <p:cNvCxnSpPr/>
            <p:nvPr/>
          </p:nvCxnSpPr>
          <p:spPr>
            <a:xfrm>
              <a:off x="704366" y="1572284"/>
              <a:ext cx="7828069" cy="0"/>
            </a:xfrm>
            <a:prstGeom prst="straightConnector1">
              <a:avLst/>
            </a:prstGeom>
            <a:noFill/>
            <a:ln w="12700" cap="flat" cmpd="sng">
              <a:solidFill>
                <a:srgbClr val="3F3F3F"/>
              </a:solidFill>
              <a:prstDash val="solid"/>
              <a:round/>
              <a:headEnd type="none" w="sm" len="sm"/>
              <a:tailEnd type="none" w="sm" len="sm"/>
            </a:ln>
          </p:spPr>
        </p:cxnSp>
        <p:cxnSp>
          <p:nvCxnSpPr>
            <p:cNvPr id="454" name="Google Shape;454;p36"/>
            <p:cNvCxnSpPr/>
            <p:nvPr/>
          </p:nvCxnSpPr>
          <p:spPr>
            <a:xfrm rot="10800000" flipH="1">
              <a:off x="8533333" y="1572276"/>
              <a:ext cx="14630" cy="1380718"/>
            </a:xfrm>
            <a:prstGeom prst="straightConnector1">
              <a:avLst/>
            </a:prstGeom>
            <a:noFill/>
            <a:ln w="12700" cap="flat" cmpd="sng">
              <a:solidFill>
                <a:srgbClr val="3F3F3F"/>
              </a:solidFill>
              <a:prstDash val="solid"/>
              <a:round/>
              <a:headEnd type="none" w="sm" len="sm"/>
              <a:tailEnd type="none" w="sm" len="sm"/>
            </a:ln>
          </p:spPr>
        </p:cxnSp>
      </p:grpSp>
      <p:grpSp>
        <p:nvGrpSpPr>
          <p:cNvPr id="7" name="Google Shape;455;p36"/>
          <p:cNvGrpSpPr/>
          <p:nvPr/>
        </p:nvGrpSpPr>
        <p:grpSpPr>
          <a:xfrm>
            <a:off x="2351584" y="1752328"/>
            <a:ext cx="7872581" cy="1632183"/>
            <a:chOff x="1763688" y="1563638"/>
            <a:chExt cx="5904436" cy="1224137"/>
          </a:xfrm>
        </p:grpSpPr>
        <p:cxnSp>
          <p:nvCxnSpPr>
            <p:cNvPr id="456" name="Google Shape;456;p36"/>
            <p:cNvCxnSpPr/>
            <p:nvPr/>
          </p:nvCxnSpPr>
          <p:spPr>
            <a:xfrm rot="10800000" flipH="1">
              <a:off x="1763688" y="1707654"/>
              <a:ext cx="1440160" cy="792088"/>
            </a:xfrm>
            <a:prstGeom prst="straightConnector1">
              <a:avLst/>
            </a:prstGeom>
            <a:noFill/>
            <a:ln w="25400" cap="flat" cmpd="sng">
              <a:solidFill>
                <a:srgbClr val="DF2619"/>
              </a:solidFill>
              <a:prstDash val="solid"/>
              <a:round/>
              <a:headEnd type="oval" w="sm" len="sm"/>
              <a:tailEnd type="none" w="sm" len="sm"/>
            </a:ln>
          </p:spPr>
        </p:cxnSp>
        <p:cxnSp>
          <p:nvCxnSpPr>
            <p:cNvPr id="457" name="Google Shape;457;p36"/>
            <p:cNvCxnSpPr/>
            <p:nvPr/>
          </p:nvCxnSpPr>
          <p:spPr>
            <a:xfrm>
              <a:off x="3203848" y="1707654"/>
              <a:ext cx="1517054" cy="1080120"/>
            </a:xfrm>
            <a:prstGeom prst="straightConnector1">
              <a:avLst/>
            </a:prstGeom>
            <a:noFill/>
            <a:ln w="25400" cap="flat" cmpd="sng">
              <a:solidFill>
                <a:srgbClr val="DF2619"/>
              </a:solidFill>
              <a:prstDash val="solid"/>
              <a:round/>
              <a:headEnd type="oval" w="sm" len="sm"/>
              <a:tailEnd type="none" w="sm" len="sm"/>
            </a:ln>
          </p:spPr>
        </p:cxnSp>
        <p:cxnSp>
          <p:nvCxnSpPr>
            <p:cNvPr id="458" name="Google Shape;458;p36"/>
            <p:cNvCxnSpPr/>
            <p:nvPr/>
          </p:nvCxnSpPr>
          <p:spPr>
            <a:xfrm rot="10800000" flipH="1">
              <a:off x="4728567" y="2103698"/>
              <a:ext cx="1427609" cy="684077"/>
            </a:xfrm>
            <a:prstGeom prst="straightConnector1">
              <a:avLst/>
            </a:prstGeom>
            <a:noFill/>
            <a:ln w="25400" cap="flat" cmpd="sng">
              <a:solidFill>
                <a:srgbClr val="DF2619"/>
              </a:solidFill>
              <a:prstDash val="solid"/>
              <a:round/>
              <a:headEnd type="oval" w="sm" len="sm"/>
              <a:tailEnd type="none" w="sm" len="sm"/>
            </a:ln>
          </p:spPr>
        </p:cxnSp>
        <p:cxnSp>
          <p:nvCxnSpPr>
            <p:cNvPr id="459" name="Google Shape;459;p36"/>
            <p:cNvCxnSpPr/>
            <p:nvPr/>
          </p:nvCxnSpPr>
          <p:spPr>
            <a:xfrm rot="10800000" flipH="1">
              <a:off x="6151807" y="1563638"/>
              <a:ext cx="1516317" cy="528494"/>
            </a:xfrm>
            <a:prstGeom prst="straightConnector1">
              <a:avLst/>
            </a:prstGeom>
            <a:noFill/>
            <a:ln w="25400" cap="flat" cmpd="sng">
              <a:solidFill>
                <a:srgbClr val="DF2619"/>
              </a:solidFill>
              <a:prstDash val="solid"/>
              <a:round/>
              <a:headEnd type="oval" w="sm" len="sm"/>
              <a:tailEnd type="oval" w="sm" len="sm"/>
            </a:ln>
          </p:spPr>
        </p:cxnSp>
      </p:grpSp>
      <p:grpSp>
        <p:nvGrpSpPr>
          <p:cNvPr id="8" name="Google Shape;460;p36"/>
          <p:cNvGrpSpPr/>
          <p:nvPr/>
        </p:nvGrpSpPr>
        <p:grpSpPr>
          <a:xfrm>
            <a:off x="2189018" y="2466109"/>
            <a:ext cx="8201891" cy="983673"/>
            <a:chOff x="1629102" y="1715148"/>
            <a:chExt cx="5988444" cy="896438"/>
          </a:xfrm>
        </p:grpSpPr>
        <p:cxnSp>
          <p:nvCxnSpPr>
            <p:cNvPr id="461" name="Google Shape;461;p36"/>
            <p:cNvCxnSpPr/>
            <p:nvPr/>
          </p:nvCxnSpPr>
          <p:spPr>
            <a:xfrm flipV="1">
              <a:off x="1629102" y="2279154"/>
              <a:ext cx="1585136" cy="332432"/>
            </a:xfrm>
            <a:prstGeom prst="straightConnector1">
              <a:avLst/>
            </a:prstGeom>
            <a:noFill/>
            <a:ln w="25400" cap="flat" cmpd="sng">
              <a:solidFill>
                <a:srgbClr val="8388E3"/>
              </a:solidFill>
              <a:prstDash val="solid"/>
              <a:round/>
              <a:headEnd type="oval" w="sm" len="sm"/>
              <a:tailEnd type="none" w="sm" len="sm"/>
            </a:ln>
          </p:spPr>
        </p:cxnSp>
        <p:cxnSp>
          <p:nvCxnSpPr>
            <p:cNvPr id="462" name="Google Shape;462;p36"/>
            <p:cNvCxnSpPr/>
            <p:nvPr/>
          </p:nvCxnSpPr>
          <p:spPr>
            <a:xfrm>
              <a:off x="3229302" y="2289469"/>
              <a:ext cx="1510322" cy="91587"/>
            </a:xfrm>
            <a:prstGeom prst="straightConnector1">
              <a:avLst/>
            </a:prstGeom>
            <a:noFill/>
            <a:ln w="25400" cap="flat" cmpd="sng">
              <a:solidFill>
                <a:srgbClr val="8388E3"/>
              </a:solidFill>
              <a:prstDash val="solid"/>
              <a:round/>
              <a:headEnd type="oval" w="sm" len="sm"/>
              <a:tailEnd type="none" w="sm" len="sm"/>
            </a:ln>
          </p:spPr>
        </p:cxnSp>
        <p:cxnSp>
          <p:nvCxnSpPr>
            <p:cNvPr id="463" name="Google Shape;463;p36"/>
            <p:cNvCxnSpPr/>
            <p:nvPr/>
          </p:nvCxnSpPr>
          <p:spPr>
            <a:xfrm rot="10800000" flipH="1">
              <a:off x="4739620" y="1827885"/>
              <a:ext cx="1399526" cy="553172"/>
            </a:xfrm>
            <a:prstGeom prst="straightConnector1">
              <a:avLst/>
            </a:prstGeom>
            <a:noFill/>
            <a:ln w="25400" cap="flat" cmpd="sng">
              <a:solidFill>
                <a:srgbClr val="8388E3"/>
              </a:solidFill>
              <a:prstDash val="solid"/>
              <a:round/>
              <a:headEnd type="oval" w="sm" len="sm"/>
              <a:tailEnd type="none" w="sm" len="sm"/>
            </a:ln>
          </p:spPr>
        </p:cxnSp>
        <p:cxnSp>
          <p:nvCxnSpPr>
            <p:cNvPr id="464" name="Google Shape;464;p36"/>
            <p:cNvCxnSpPr/>
            <p:nvPr/>
          </p:nvCxnSpPr>
          <p:spPr>
            <a:xfrm flipV="1">
              <a:off x="6139146" y="1715148"/>
              <a:ext cx="1478400" cy="126724"/>
            </a:xfrm>
            <a:prstGeom prst="straightConnector1">
              <a:avLst/>
            </a:prstGeom>
            <a:noFill/>
            <a:ln w="25400" cap="flat" cmpd="sng">
              <a:solidFill>
                <a:srgbClr val="8388E3"/>
              </a:solidFill>
              <a:prstDash val="solid"/>
              <a:round/>
              <a:headEnd type="oval" w="sm" len="sm"/>
              <a:tailEnd type="oval" w="sm" len="sm"/>
            </a:ln>
          </p:spPr>
        </p:cxnSp>
      </p:grpSp>
      <p:grpSp>
        <p:nvGrpSpPr>
          <p:cNvPr id="9" name="Google Shape;465;p36"/>
          <p:cNvGrpSpPr/>
          <p:nvPr/>
        </p:nvGrpSpPr>
        <p:grpSpPr>
          <a:xfrm>
            <a:off x="2351584" y="2254854"/>
            <a:ext cx="7968885" cy="1105215"/>
            <a:chOff x="1763688" y="1670831"/>
            <a:chExt cx="5976664" cy="828911"/>
          </a:xfrm>
        </p:grpSpPr>
        <p:cxnSp>
          <p:nvCxnSpPr>
            <p:cNvPr id="466" name="Google Shape;466;p36"/>
            <p:cNvCxnSpPr/>
            <p:nvPr/>
          </p:nvCxnSpPr>
          <p:spPr>
            <a:xfrm rot="10800000" flipH="1">
              <a:off x="1763688" y="2018367"/>
              <a:ext cx="1440160" cy="481375"/>
            </a:xfrm>
            <a:prstGeom prst="straightConnector1">
              <a:avLst/>
            </a:prstGeom>
            <a:noFill/>
            <a:ln w="25400" cap="flat" cmpd="sng">
              <a:solidFill>
                <a:srgbClr val="B2F608"/>
              </a:solidFill>
              <a:prstDash val="solid"/>
              <a:round/>
              <a:headEnd type="oval" w="sm" len="sm"/>
              <a:tailEnd type="none" w="sm" len="sm"/>
            </a:ln>
          </p:spPr>
        </p:cxnSp>
        <p:cxnSp>
          <p:nvCxnSpPr>
            <p:cNvPr id="467" name="Google Shape;467;p36"/>
            <p:cNvCxnSpPr/>
            <p:nvPr/>
          </p:nvCxnSpPr>
          <p:spPr>
            <a:xfrm rot="10800000" flipH="1">
              <a:off x="3131840" y="2018367"/>
              <a:ext cx="1620445" cy="25988"/>
            </a:xfrm>
            <a:prstGeom prst="straightConnector1">
              <a:avLst/>
            </a:prstGeom>
            <a:noFill/>
            <a:ln w="25400" cap="flat" cmpd="sng">
              <a:solidFill>
                <a:srgbClr val="B2F608"/>
              </a:solidFill>
              <a:prstDash val="solid"/>
              <a:round/>
              <a:headEnd type="oval" w="sm" len="sm"/>
              <a:tailEnd type="none" w="sm" len="sm"/>
            </a:ln>
          </p:spPr>
        </p:cxnSp>
        <p:cxnSp>
          <p:nvCxnSpPr>
            <p:cNvPr id="468" name="Google Shape;468;p36"/>
            <p:cNvCxnSpPr/>
            <p:nvPr/>
          </p:nvCxnSpPr>
          <p:spPr>
            <a:xfrm>
              <a:off x="4783526" y="2018367"/>
              <a:ext cx="1372650" cy="182992"/>
            </a:xfrm>
            <a:prstGeom prst="straightConnector1">
              <a:avLst/>
            </a:prstGeom>
            <a:noFill/>
            <a:ln w="25400" cap="flat" cmpd="sng">
              <a:solidFill>
                <a:srgbClr val="B2F608"/>
              </a:solidFill>
              <a:prstDash val="solid"/>
              <a:round/>
              <a:headEnd type="oval" w="sm" len="sm"/>
              <a:tailEnd type="none" w="sm" len="sm"/>
            </a:ln>
          </p:spPr>
        </p:cxnSp>
        <p:cxnSp>
          <p:nvCxnSpPr>
            <p:cNvPr id="469" name="Google Shape;469;p36"/>
            <p:cNvCxnSpPr/>
            <p:nvPr/>
          </p:nvCxnSpPr>
          <p:spPr>
            <a:xfrm rot="10800000" flipH="1">
              <a:off x="6145476" y="1670831"/>
              <a:ext cx="1594876" cy="530529"/>
            </a:xfrm>
            <a:prstGeom prst="straightConnector1">
              <a:avLst/>
            </a:prstGeom>
            <a:noFill/>
            <a:ln w="25400" cap="flat" cmpd="sng">
              <a:solidFill>
                <a:srgbClr val="B2F608"/>
              </a:solidFill>
              <a:prstDash val="solid"/>
              <a:round/>
              <a:headEnd type="oval" w="sm" len="sm"/>
              <a:tailEnd type="oval" w="sm" len="sm"/>
            </a:ln>
          </p:spPr>
        </p:cxnSp>
      </p:grpSp>
      <p:grpSp>
        <p:nvGrpSpPr>
          <p:cNvPr id="10" name="Google Shape;470;p36"/>
          <p:cNvGrpSpPr/>
          <p:nvPr/>
        </p:nvGrpSpPr>
        <p:grpSpPr>
          <a:xfrm>
            <a:off x="2393147" y="2266159"/>
            <a:ext cx="7872581" cy="1248139"/>
            <a:chOff x="1763688" y="1563638"/>
            <a:chExt cx="5904436" cy="936104"/>
          </a:xfrm>
        </p:grpSpPr>
        <p:cxnSp>
          <p:nvCxnSpPr>
            <p:cNvPr id="471" name="Google Shape;471;p36"/>
            <p:cNvCxnSpPr/>
            <p:nvPr/>
          </p:nvCxnSpPr>
          <p:spPr>
            <a:xfrm rot="10800000" flipH="1">
              <a:off x="1763688" y="1707654"/>
              <a:ext cx="1440160" cy="792088"/>
            </a:xfrm>
            <a:prstGeom prst="straightConnector1">
              <a:avLst/>
            </a:prstGeom>
            <a:noFill/>
            <a:ln w="25400" cap="flat" cmpd="sng">
              <a:solidFill>
                <a:srgbClr val="EC771B"/>
              </a:solidFill>
              <a:prstDash val="solid"/>
              <a:round/>
              <a:headEnd type="oval" w="sm" len="sm"/>
              <a:tailEnd type="none" w="sm" len="sm"/>
            </a:ln>
          </p:spPr>
        </p:cxnSp>
        <p:cxnSp>
          <p:nvCxnSpPr>
            <p:cNvPr id="472" name="Google Shape;472;p36"/>
            <p:cNvCxnSpPr/>
            <p:nvPr/>
          </p:nvCxnSpPr>
          <p:spPr>
            <a:xfrm>
              <a:off x="3203848" y="1707654"/>
              <a:ext cx="1535776" cy="673402"/>
            </a:xfrm>
            <a:prstGeom prst="straightConnector1">
              <a:avLst/>
            </a:prstGeom>
            <a:noFill/>
            <a:ln w="25400" cap="flat" cmpd="sng">
              <a:solidFill>
                <a:srgbClr val="EC771B"/>
              </a:solidFill>
              <a:prstDash val="solid"/>
              <a:round/>
              <a:headEnd type="oval" w="sm" len="sm"/>
              <a:tailEnd type="none" w="sm" len="sm"/>
            </a:ln>
          </p:spPr>
        </p:cxnSp>
        <p:cxnSp>
          <p:nvCxnSpPr>
            <p:cNvPr id="473" name="Google Shape;473;p36"/>
            <p:cNvCxnSpPr/>
            <p:nvPr/>
          </p:nvCxnSpPr>
          <p:spPr>
            <a:xfrm rot="10800000" flipH="1">
              <a:off x="4739620" y="1827885"/>
              <a:ext cx="1399526" cy="553172"/>
            </a:xfrm>
            <a:prstGeom prst="straightConnector1">
              <a:avLst/>
            </a:prstGeom>
            <a:noFill/>
            <a:ln w="25400" cap="flat" cmpd="sng">
              <a:solidFill>
                <a:srgbClr val="EC771B"/>
              </a:solidFill>
              <a:prstDash val="solid"/>
              <a:round/>
              <a:headEnd type="oval" w="sm" len="sm"/>
              <a:tailEnd type="none" w="sm" len="sm"/>
            </a:ln>
          </p:spPr>
        </p:cxnSp>
        <p:cxnSp>
          <p:nvCxnSpPr>
            <p:cNvPr id="474" name="Google Shape;474;p36"/>
            <p:cNvCxnSpPr/>
            <p:nvPr/>
          </p:nvCxnSpPr>
          <p:spPr>
            <a:xfrm rot="10800000" flipH="1">
              <a:off x="6139146" y="1563638"/>
              <a:ext cx="1528978" cy="278233"/>
            </a:xfrm>
            <a:prstGeom prst="straightConnector1">
              <a:avLst/>
            </a:prstGeom>
            <a:noFill/>
            <a:ln w="25400" cap="flat" cmpd="sng">
              <a:solidFill>
                <a:srgbClr val="EC771B"/>
              </a:solidFill>
              <a:prstDash val="solid"/>
              <a:round/>
              <a:headEnd type="oval" w="sm" len="sm"/>
              <a:tailEnd type="oval" w="sm" len="sm"/>
            </a:ln>
          </p:spPr>
        </p:cxnSp>
      </p:grpSp>
      <p:sp>
        <p:nvSpPr>
          <p:cNvPr id="475" name="Google Shape;475;p36"/>
          <p:cNvSpPr txBox="1">
            <a:spLocks noGrp="1"/>
          </p:cNvSpPr>
          <p:nvPr>
            <p:ph type="title"/>
          </p:nvPr>
        </p:nvSpPr>
        <p:spPr>
          <a:xfrm>
            <a:off x="-67" y="181567"/>
            <a:ext cx="12192000" cy="831200"/>
          </a:xfrm>
          <a:prstGeom prst="rect">
            <a:avLst/>
          </a:prstGeom>
        </p:spPr>
        <p:txBody>
          <a:bodyPr spcFirstLastPara="1" wrap="square" lIns="121897" tIns="121897" rIns="121897" bIns="121897" anchor="ctr" anchorCtr="0">
            <a:noAutofit/>
          </a:bodyPr>
          <a:lstStyle/>
          <a:p>
            <a:pPr>
              <a:buClr>
                <a:srgbClr val="EC771B"/>
              </a:buClr>
            </a:pPr>
            <a:r>
              <a:rPr lang="uz-Cyrl-UZ" sz="2900" dirty="0" smtClean="0"/>
              <a:t>Ўрганганларимизни такрорлаймиз ва ўз-ўзимизни баҳолаймиз</a:t>
            </a:r>
            <a:r>
              <a:rPr lang="uz-Cyrl-UZ" sz="5300" dirty="0" smtClean="0"/>
              <a:t>.</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ертикальный свиток 3"/>
          <p:cNvSpPr/>
          <p:nvPr/>
        </p:nvSpPr>
        <p:spPr>
          <a:xfrm>
            <a:off x="1715482" y="346365"/>
            <a:ext cx="8478981" cy="6082146"/>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ru-RU" dirty="0" smtClean="0">
              <a:solidFill>
                <a:srgbClr val="FF0000"/>
              </a:solidFill>
            </a:endParaRPr>
          </a:p>
          <a:p>
            <a:pPr algn="ctr">
              <a:lnSpc>
                <a:spcPct val="150000"/>
              </a:lnSpc>
            </a:pPr>
            <a:r>
              <a:rPr lang="ru-RU" dirty="0" err="1" smtClean="0">
                <a:solidFill>
                  <a:schemeClr val="tx1"/>
                </a:solidFill>
              </a:rPr>
              <a:t>Бу</a:t>
            </a:r>
            <a:r>
              <a:rPr lang="ru-RU" dirty="0" smtClean="0">
                <a:solidFill>
                  <a:srgbClr val="FF0000"/>
                </a:solidFill>
              </a:rPr>
              <a:t> бола </a:t>
            </a:r>
            <a:r>
              <a:rPr lang="uz-Cyrl-UZ" dirty="0" smtClean="0">
                <a:solidFill>
                  <a:srgbClr val="FF0000"/>
                </a:solidFill>
              </a:rPr>
              <a:t>ҳ</a:t>
            </a:r>
            <a:r>
              <a:rPr lang="ru-RU" dirty="0" err="1" smtClean="0">
                <a:solidFill>
                  <a:srgbClr val="FF0000"/>
                </a:solidFill>
              </a:rPr>
              <a:t>ам</a:t>
            </a:r>
            <a:r>
              <a:rPr lang="uz-Cyrl-UZ" dirty="0" smtClean="0">
                <a:solidFill>
                  <a:srgbClr val="FF0000"/>
                </a:solidFill>
              </a:rPr>
              <a:t> бир олам, </a:t>
            </a:r>
            <a:endParaRPr lang="ru-RU" dirty="0" smtClean="0">
              <a:solidFill>
                <a:srgbClr val="FF0000"/>
              </a:solidFill>
            </a:endParaRPr>
          </a:p>
          <a:p>
            <a:pPr algn="ctr">
              <a:lnSpc>
                <a:spcPct val="150000"/>
              </a:lnSpc>
            </a:pPr>
            <a:r>
              <a:rPr lang="uz-Cyrl-UZ" dirty="0" smtClean="0">
                <a:solidFill>
                  <a:srgbClr val="FF0000"/>
                </a:solidFill>
              </a:rPr>
              <a:t>Гарчи бўлса бошқача,</a:t>
            </a:r>
            <a:endParaRPr lang="ru-RU" dirty="0" smtClean="0">
              <a:solidFill>
                <a:srgbClr val="FF0000"/>
              </a:solidFill>
            </a:endParaRPr>
          </a:p>
          <a:p>
            <a:pPr algn="ctr">
              <a:lnSpc>
                <a:spcPct val="150000"/>
              </a:lnSpc>
            </a:pPr>
            <a:r>
              <a:rPr lang="uz-Cyrl-UZ" dirty="0" smtClean="0">
                <a:solidFill>
                  <a:srgbClr val="FF0000"/>
                </a:solidFill>
              </a:rPr>
              <a:t>Имкон берилса бўлди, </a:t>
            </a:r>
            <a:endParaRPr lang="ru-RU" dirty="0" smtClean="0">
              <a:solidFill>
                <a:srgbClr val="FF0000"/>
              </a:solidFill>
            </a:endParaRPr>
          </a:p>
          <a:p>
            <a:pPr algn="ctr">
              <a:lnSpc>
                <a:spcPct val="150000"/>
              </a:lnSpc>
            </a:pPr>
            <a:r>
              <a:rPr lang="uz-Cyrl-UZ" dirty="0" smtClean="0">
                <a:solidFill>
                  <a:srgbClr val="FF0000"/>
                </a:solidFill>
              </a:rPr>
              <a:t>Кўтарилар кўккача.</a:t>
            </a:r>
            <a:endParaRPr lang="ru-RU" dirty="0" smtClean="0">
              <a:solidFill>
                <a:srgbClr val="FF0000"/>
              </a:solidFill>
            </a:endParaRPr>
          </a:p>
          <a:p>
            <a:pPr algn="ctr">
              <a:lnSpc>
                <a:spcPct val="150000"/>
              </a:lnSpc>
            </a:pPr>
            <a:r>
              <a:rPr lang="uz-Cyrl-UZ" dirty="0" smtClean="0">
                <a:solidFill>
                  <a:srgbClr val="FF0000"/>
                </a:solidFill>
              </a:rPr>
              <a:t>Сабр, ишонч, келажак </a:t>
            </a:r>
            <a:endParaRPr lang="ru-RU" dirty="0" smtClean="0">
              <a:solidFill>
                <a:srgbClr val="FF0000"/>
              </a:solidFill>
            </a:endParaRPr>
          </a:p>
          <a:p>
            <a:pPr algn="ctr">
              <a:lnSpc>
                <a:spcPct val="150000"/>
              </a:lnSpc>
            </a:pPr>
            <a:r>
              <a:rPr lang="uz-Cyrl-UZ" dirty="0" smtClean="0">
                <a:solidFill>
                  <a:srgbClr val="FF0000"/>
                </a:solidFill>
              </a:rPr>
              <a:t>Кўпригини қурайлик.</a:t>
            </a:r>
            <a:endParaRPr lang="ru-RU" dirty="0" smtClean="0">
              <a:solidFill>
                <a:srgbClr val="FF0000"/>
              </a:solidFill>
            </a:endParaRPr>
          </a:p>
          <a:p>
            <a:pPr algn="ctr">
              <a:lnSpc>
                <a:spcPct val="150000"/>
              </a:lnSpc>
            </a:pPr>
            <a:r>
              <a:rPr lang="uz-Cyrl-UZ" dirty="0" smtClean="0">
                <a:solidFill>
                  <a:srgbClr val="FF0000"/>
                </a:solidFill>
              </a:rPr>
              <a:t>Барча болага бирдек,</a:t>
            </a:r>
            <a:endParaRPr lang="ru-RU" dirty="0" smtClean="0">
              <a:solidFill>
                <a:srgbClr val="FF0000"/>
              </a:solidFill>
            </a:endParaRPr>
          </a:p>
          <a:p>
            <a:pPr algn="ctr">
              <a:lnSpc>
                <a:spcPct val="150000"/>
              </a:lnSpc>
            </a:pPr>
            <a:r>
              <a:rPr lang="uz-Cyrl-UZ" dirty="0" smtClean="0">
                <a:solidFill>
                  <a:srgbClr val="FF0000"/>
                </a:solidFill>
              </a:rPr>
              <a:t>Моҳир устоз бўлайлик.</a:t>
            </a:r>
            <a:endParaRPr lang="ru-RU" dirty="0" smtClean="0">
              <a:solidFill>
                <a:srgbClr val="FF0000"/>
              </a:solidFill>
            </a:endParaRPr>
          </a:p>
          <a:p>
            <a:pPr algn="ctr">
              <a:lnSpc>
                <a:spcPct val="150000"/>
              </a:lnSpc>
            </a:pPr>
            <a:r>
              <a:rPr lang="uz-Cyrl-UZ" dirty="0" smtClean="0">
                <a:solidFill>
                  <a:srgbClr val="FF0000"/>
                </a:solidFill>
              </a:rPr>
              <a:t>Кучли устоз танламас,</a:t>
            </a:r>
            <a:endParaRPr lang="ru-RU" dirty="0" smtClean="0">
              <a:solidFill>
                <a:srgbClr val="FF0000"/>
              </a:solidFill>
            </a:endParaRPr>
          </a:p>
          <a:p>
            <a:pPr algn="ctr">
              <a:lnSpc>
                <a:spcPct val="150000"/>
              </a:lnSpc>
            </a:pPr>
            <a:r>
              <a:rPr lang="uz-Cyrl-UZ" dirty="0" smtClean="0">
                <a:solidFill>
                  <a:srgbClr val="FF0000"/>
                </a:solidFill>
              </a:rPr>
              <a:t>Яхши, ёмон болани.</a:t>
            </a:r>
            <a:endParaRPr lang="ru-RU" dirty="0" smtClean="0">
              <a:solidFill>
                <a:srgbClr val="FF0000"/>
              </a:solidFill>
            </a:endParaRPr>
          </a:p>
          <a:p>
            <a:pPr algn="ctr">
              <a:lnSpc>
                <a:spcPct val="150000"/>
              </a:lnSpc>
            </a:pPr>
            <a:r>
              <a:rPr lang="uz-Cyrl-UZ" dirty="0" smtClean="0">
                <a:solidFill>
                  <a:srgbClr val="FF0000"/>
                </a:solidFill>
              </a:rPr>
              <a:t>Ундан кўра кўради,</a:t>
            </a:r>
            <a:endParaRPr lang="ru-RU" dirty="0" smtClean="0">
              <a:solidFill>
                <a:srgbClr val="FF0000"/>
              </a:solidFill>
            </a:endParaRPr>
          </a:p>
          <a:p>
            <a:pPr algn="ctr">
              <a:lnSpc>
                <a:spcPct val="150000"/>
              </a:lnSpc>
            </a:pPr>
            <a:r>
              <a:rPr lang="uz-Cyrl-UZ" dirty="0" smtClean="0">
                <a:solidFill>
                  <a:srgbClr val="FF0000"/>
                </a:solidFill>
              </a:rPr>
              <a:t>Натижали чорани. </a:t>
            </a:r>
            <a:r>
              <a:rPr lang="uz-Cyrl-UZ" dirty="0" smtClean="0">
                <a:solidFill>
                  <a:schemeClr val="tx1"/>
                </a:solidFill>
              </a:rPr>
              <a:t>Ф.Қодирова</a:t>
            </a:r>
            <a:endParaRPr lang="ru-RU" dirty="0" smtClean="0">
              <a:solidFill>
                <a:schemeClr val="tx1"/>
              </a:solidFill>
            </a:endParaRPr>
          </a:p>
          <a:p>
            <a:pPr algn="ct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078180" y="836995"/>
            <a:ext cx="8104909" cy="3000714"/>
          </a:xfrm>
        </p:spPr>
        <p:txBody>
          <a:bodyPr/>
          <a:lstStyle/>
          <a:p>
            <a:r>
              <a:rPr lang="uz-Cyrl-UZ" dirty="0" smtClean="0">
                <a:solidFill>
                  <a:srgbClr val="00B050"/>
                </a:solidFill>
              </a:rPr>
              <a:t>Эътиборингиз учун миннатдормиз</a:t>
            </a:r>
            <a:r>
              <a:rPr lang="uz-Cyrl-UZ" dirty="0">
                <a:solidFill>
                  <a:srgbClr val="00B050"/>
                </a:solidFill>
              </a:rPr>
              <a:t>.</a:t>
            </a:r>
            <a:endParaRPr lang="ru-RU" dirty="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5131" y="3177771"/>
            <a:ext cx="5725886" cy="2073498"/>
          </a:xfrm>
          <a:noFill/>
        </p:spPr>
        <p:txBody>
          <a:bodyPr/>
          <a:lstStyle/>
          <a:p>
            <a:pPr>
              <a:lnSpc>
                <a:spcPct val="100000"/>
              </a:lnSpc>
              <a:spcBef>
                <a:spcPts val="0"/>
              </a:spcBef>
            </a:pPr>
            <a:r>
              <a:rPr lang="uz-Cyrl-UZ" sz="1800" b="1" dirty="0" smtClean="0">
                <a:solidFill>
                  <a:schemeClr val="tx2">
                    <a:lumMod val="60000"/>
                    <a:lumOff val="40000"/>
                  </a:schemeClr>
                </a:solidFill>
              </a:rPr>
              <a:t>Инклюзив</a:t>
            </a:r>
            <a:r>
              <a:rPr lang="uz-Cyrl-UZ" sz="1800" b="1" dirty="0" smtClean="0"/>
              <a:t> </a:t>
            </a:r>
            <a:r>
              <a:rPr lang="uz-Cyrl-UZ" sz="1800" b="1" dirty="0" smtClean="0">
                <a:solidFill>
                  <a:schemeClr val="tx2">
                    <a:lumMod val="60000"/>
                    <a:lumOff val="40000"/>
                  </a:schemeClr>
                </a:solidFill>
              </a:rPr>
              <a:t>таълим</a:t>
            </a:r>
            <a:r>
              <a:rPr lang="uz-Cyrl-UZ" sz="1800" dirty="0" smtClean="0"/>
              <a:t>  бу,   шундай таълим-тарбия жараёни-ки, унда жисмоний, рухий, ақлий ва бошқа муаммоларидан қатъий назар </a:t>
            </a:r>
            <a:r>
              <a:rPr lang="uz-Cyrl-UZ" sz="1800" dirty="0" smtClean="0">
                <a:solidFill>
                  <a:srgbClr val="FF0000"/>
                </a:solidFill>
              </a:rPr>
              <a:t>БАРЧА</a:t>
            </a:r>
            <a:r>
              <a:rPr lang="uz-Cyrl-UZ" sz="1800" dirty="0" smtClean="0"/>
              <a:t> болалар умумий тарзда, ўз уйи ва ҳудудида,  эҳтиёжларига мос </a:t>
            </a:r>
            <a:r>
              <a:rPr lang="uz-Cyrl-UZ" sz="1800" b="1" dirty="0" smtClean="0">
                <a:solidFill>
                  <a:srgbClr val="FF0000"/>
                </a:solidFill>
              </a:rPr>
              <a:t>барча</a:t>
            </a:r>
            <a:r>
              <a:rPr lang="uz-Cyrl-UZ" sz="1800" dirty="0" smtClean="0"/>
              <a:t> шароитлар яратилган мактабларда, ўз тенгқурлари билан  бирга таълим  олиши демакдир. </a:t>
            </a:r>
            <a:endParaRPr lang="ru-RU" sz="1800" dirty="0" smtClean="0"/>
          </a:p>
          <a:p>
            <a:pPr>
              <a:lnSpc>
                <a:spcPct val="100000"/>
              </a:lnSpc>
              <a:spcBef>
                <a:spcPts val="0"/>
              </a:spcBef>
            </a:pPr>
            <a:endParaRPr lang="ru-RU" sz="1400" dirty="0"/>
          </a:p>
        </p:txBody>
      </p:sp>
      <p:sp>
        <p:nvSpPr>
          <p:cNvPr id="7" name="TextBox 6"/>
          <p:cNvSpPr txBox="1"/>
          <p:nvPr/>
        </p:nvSpPr>
        <p:spPr>
          <a:xfrm>
            <a:off x="6012701" y="3304903"/>
            <a:ext cx="4672717" cy="1877433"/>
          </a:xfrm>
          <a:prstGeom prst="rect">
            <a:avLst/>
          </a:prstGeom>
          <a:noFill/>
        </p:spPr>
        <p:txBody>
          <a:bodyPr wrap="square" lIns="121917" tIns="60958" rIns="121917" bIns="60958" rtlCol="0">
            <a:spAutoFit/>
          </a:bodyPr>
          <a:lstStyle/>
          <a:p>
            <a:r>
              <a:rPr lang="uz-Cyrl-UZ" b="1" dirty="0" smtClean="0">
                <a:solidFill>
                  <a:schemeClr val="tx2">
                    <a:lumMod val="60000"/>
                    <a:lumOff val="40000"/>
                  </a:schemeClr>
                </a:solidFill>
              </a:rPr>
              <a:t>Инклюзив таълимнинг мақсади:</a:t>
            </a:r>
            <a:endParaRPr lang="ru-RU" b="1" dirty="0" smtClean="0">
              <a:solidFill>
                <a:schemeClr val="tx2">
                  <a:lumMod val="60000"/>
                  <a:lumOff val="40000"/>
                </a:schemeClr>
              </a:solidFill>
            </a:endParaRPr>
          </a:p>
          <a:p>
            <a:pPr algn="ctr"/>
            <a:r>
              <a:rPr lang="uz-Cyrl-UZ" sz="1600" dirty="0" smtClean="0"/>
              <a:t>Алоҳида эҳтиёжли болаларнинг имкониятларидан келиб чиқиб, умумтаълим муассасаларида  тўлақонли таълим олишларини таъминлаш, таълим муассассаларида ҳар бир бола учун зарурий шарт-шароитларни яратиш.</a:t>
            </a:r>
            <a:endParaRPr lang="ru-RU" sz="1600" dirty="0"/>
          </a:p>
        </p:txBody>
      </p:sp>
      <p:sp>
        <p:nvSpPr>
          <p:cNvPr id="8" name="TextBox 7"/>
          <p:cNvSpPr txBox="1"/>
          <p:nvPr/>
        </p:nvSpPr>
        <p:spPr>
          <a:xfrm>
            <a:off x="3109258" y="1114899"/>
            <a:ext cx="5551417" cy="1661989"/>
          </a:xfrm>
          <a:prstGeom prst="rect">
            <a:avLst/>
          </a:prstGeom>
          <a:noFill/>
        </p:spPr>
        <p:txBody>
          <a:bodyPr wrap="square" lIns="121917" tIns="60958" rIns="121917" bIns="60958" rtlCol="0">
            <a:spAutoFit/>
          </a:bodyPr>
          <a:lstStyle/>
          <a:p>
            <a:pPr algn="just"/>
            <a:r>
              <a:rPr lang="uz-Cyrl-UZ" sz="2000" b="1" dirty="0" smtClean="0">
                <a:solidFill>
                  <a:schemeClr val="tx2">
                    <a:lumMod val="60000"/>
                    <a:lumOff val="40000"/>
                  </a:schemeClr>
                </a:solidFill>
              </a:rPr>
              <a:t>Инклюзив</a:t>
            </a:r>
            <a:r>
              <a:rPr lang="uz-Cyrl-UZ" sz="2000" b="1" dirty="0" smtClean="0"/>
              <a:t> </a:t>
            </a:r>
            <a:r>
              <a:rPr lang="uz-Cyrl-UZ" sz="2000" b="1" dirty="0" smtClean="0">
                <a:solidFill>
                  <a:schemeClr val="tx2">
                    <a:lumMod val="60000"/>
                    <a:lumOff val="40000"/>
                  </a:schemeClr>
                </a:solidFill>
              </a:rPr>
              <a:t>таълим –</a:t>
            </a:r>
            <a:r>
              <a:rPr lang="uz-Cyrl-UZ" sz="2000" b="1" dirty="0" smtClean="0"/>
              <a:t> </a:t>
            </a:r>
            <a:r>
              <a:rPr lang="uz-Cyrl-UZ" sz="2000" dirty="0" smtClean="0"/>
              <a:t>(инклюзия</a:t>
            </a:r>
            <a:r>
              <a:rPr lang="uz-Cyrl-UZ" sz="2000" b="1" dirty="0" smtClean="0"/>
              <a:t> – </a:t>
            </a:r>
            <a:r>
              <a:rPr lang="uz-Cyrl-UZ" sz="2000" dirty="0" smtClean="0"/>
              <a:t>инглизча inclusion-  уйғунлашиш) ҳамкорликдаги</a:t>
            </a:r>
            <a:r>
              <a:rPr lang="uz-Cyrl-UZ" sz="2000" b="1" dirty="0" smtClean="0"/>
              <a:t>  </a:t>
            </a:r>
            <a:r>
              <a:rPr lang="uz-Cyrl-UZ" sz="2000" dirty="0" smtClean="0"/>
              <a:t>таълим бўлиб, бутун дунё  ҳамжамияти томонидан  энг </a:t>
            </a:r>
            <a:r>
              <a:rPr lang="uz-Cyrl-UZ" sz="2000" dirty="0" smtClean="0">
                <a:solidFill>
                  <a:srgbClr val="FF0000"/>
                </a:solidFill>
              </a:rPr>
              <a:t>инсонпарвар</a:t>
            </a:r>
            <a:r>
              <a:rPr lang="uz-Cyrl-UZ" sz="2000" dirty="0" smtClean="0"/>
              <a:t> ва самарали таълим сифатида тан олинган.</a:t>
            </a:r>
            <a:endParaRPr lang="ko-KR" altLang="en-US" sz="1900" b="1" dirty="0">
              <a:solidFill>
                <a:schemeClr val="tx1">
                  <a:lumMod val="75000"/>
                  <a:lumOff val="25000"/>
                </a:schemeClr>
              </a:solidFill>
              <a:cs typeface="Arial" pitchFamily="34" charset="0"/>
            </a:endParaRPr>
          </a:p>
        </p:txBody>
      </p:sp>
      <p:sp>
        <p:nvSpPr>
          <p:cNvPr id="6" name="Rectangle 5"/>
          <p:cNvSpPr/>
          <p:nvPr/>
        </p:nvSpPr>
        <p:spPr>
          <a:xfrm>
            <a:off x="3592286" y="209005"/>
            <a:ext cx="4428309" cy="609992"/>
          </a:xfrm>
          <a:prstGeom prst="rect">
            <a:avLst/>
          </a:prstGeom>
          <a:solidFill>
            <a:schemeClr val="accent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uz-Cyrl-UZ" altLang="ko-KR" dirty="0" smtClean="0">
                <a:solidFill>
                  <a:srgbClr val="FF0000"/>
                </a:solidFill>
              </a:rPr>
              <a:t>Инклюзив таълим қандай таълим?</a:t>
            </a:r>
            <a:endParaRPr lang="ko-KR" altLang="en-US" dirty="0">
              <a:solidFill>
                <a:srgbClr val="FF0000"/>
              </a:solidFill>
            </a:endParaRPr>
          </a:p>
        </p:txBody>
      </p:sp>
      <p:pic>
        <p:nvPicPr>
          <p:cNvPr id="10" name="Рисунок 9" descr="ÐÐ°ÑÑÐ¸Ð½ÐºÐ¸ Ð¿Ð¾ Ð·Ð°Ð¿ÑÐ¾ÑÑ Ð¸Ð½ÐºÐ»ÑÐ·Ð¸Ð² ÑÐ°ÑÐ»Ð¸Ð¼ ÑÐ°ÑÐ¼Ð»Ð°ÑÐ¸"/>
          <p:cNvPicPr/>
          <p:nvPr/>
        </p:nvPicPr>
        <p:blipFill>
          <a:blip r:embed="rId2" cstate="print"/>
          <a:srcRect/>
          <a:stretch>
            <a:fillRect/>
          </a:stretch>
        </p:blipFill>
        <p:spPr bwMode="auto">
          <a:xfrm>
            <a:off x="9000307" y="783773"/>
            <a:ext cx="3017521" cy="2312125"/>
          </a:xfrm>
          <a:prstGeom prst="rect">
            <a:avLst/>
          </a:prstGeom>
          <a:noFill/>
          <a:ln w="9525">
            <a:noFill/>
            <a:miter lim="800000"/>
            <a:headEnd/>
            <a:tailEnd/>
          </a:ln>
        </p:spPr>
      </p:pic>
      <p:pic>
        <p:nvPicPr>
          <p:cNvPr id="11" name="Рисунок 10" descr="ÐÐ°ÑÑÐ¸Ð½ÐºÐ¸ Ð¿Ð¾ Ð·Ð°Ð¿ÑÐ¾ÑÑ Ð¸Ð½ÐºÐ»ÑÐ·Ð¸Ð²Ð½Ð¾Ðµ Ð¾Ð±ÑÐ°Ð·Ð¾Ð²Ð°Ð½Ð¸Ðµ"/>
          <p:cNvPicPr/>
          <p:nvPr/>
        </p:nvPicPr>
        <p:blipFill>
          <a:blip r:embed="rId3" cstate="print"/>
          <a:srcRect/>
          <a:stretch>
            <a:fillRect/>
          </a:stretch>
        </p:blipFill>
        <p:spPr bwMode="auto">
          <a:xfrm>
            <a:off x="0" y="5207181"/>
            <a:ext cx="2447925" cy="1428750"/>
          </a:xfrm>
          <a:prstGeom prst="rect">
            <a:avLst/>
          </a:prstGeom>
          <a:noFill/>
          <a:ln w="9525">
            <a:noFill/>
            <a:miter lim="800000"/>
            <a:headEnd/>
            <a:tailEnd/>
          </a:ln>
        </p:spPr>
      </p:pic>
      <p:pic>
        <p:nvPicPr>
          <p:cNvPr id="12" name="Рисунок 11" descr="ÐÐ°ÑÑÐ¸Ð½ÐºÐ¸ Ð¿Ð¾ Ð·Ð°Ð¿ÑÐ¾ÑÑ Ð¸Ð½ÐºÐ»ÑÐ·Ð¸Ð²Ð½Ð¾Ðµ Ð¾Ð±ÑÐ°Ð·Ð¾Ð²Ð°Ð½Ð¸Ðµ"/>
          <p:cNvPicPr/>
          <p:nvPr/>
        </p:nvPicPr>
        <p:blipFill>
          <a:blip r:embed="rId4" cstate="print"/>
          <a:srcRect/>
          <a:stretch>
            <a:fillRect/>
          </a:stretch>
        </p:blipFill>
        <p:spPr bwMode="auto">
          <a:xfrm>
            <a:off x="4527913" y="5107305"/>
            <a:ext cx="2247900" cy="1581150"/>
          </a:xfrm>
          <a:prstGeom prst="rect">
            <a:avLst/>
          </a:prstGeom>
          <a:noFill/>
          <a:ln w="9525">
            <a:noFill/>
            <a:miter lim="800000"/>
            <a:headEnd/>
            <a:tailEnd/>
          </a:ln>
        </p:spPr>
      </p:pic>
      <p:pic>
        <p:nvPicPr>
          <p:cNvPr id="13" name="Рисунок 12" descr="ÐÐ°ÑÑÐ¸Ð½ÐºÐ¸ Ð¿Ð¾ Ð·Ð°Ð¿ÑÐ¾ÑÑ ÐÐ½ÐºÐ»ÑÐ·Ð¸Ð²Ð½Ð¾Ðµ Ð¾Ð±ÑÐ°Ð·Ð¾Ð²Ð°Ð½Ð¸Ðµ Ð¸ÐºÐ¾Ð½ÐºÐ°"/>
          <p:cNvPicPr/>
          <p:nvPr/>
        </p:nvPicPr>
        <p:blipFill>
          <a:blip r:embed="rId5" cstate="print"/>
          <a:srcRect/>
          <a:stretch>
            <a:fillRect/>
          </a:stretch>
        </p:blipFill>
        <p:spPr bwMode="auto">
          <a:xfrm>
            <a:off x="274320" y="322625"/>
            <a:ext cx="2521131" cy="2015626"/>
          </a:xfrm>
          <a:prstGeom prst="rect">
            <a:avLst/>
          </a:prstGeom>
          <a:noFill/>
          <a:ln w="9525">
            <a:noFill/>
            <a:miter lim="800000"/>
            <a:headEnd/>
            <a:tailEnd/>
          </a:ln>
        </p:spPr>
      </p:pic>
      <p:pic>
        <p:nvPicPr>
          <p:cNvPr id="14" name="Рисунок 13" descr="ÐÐ°ÑÑÐ¸Ð½ÐºÐ¸ Ð¿Ð¾ Ð·Ð°Ð¿ÑÐ¾ÑÑ ÐÐ½ÐºÐ»ÑÐ·Ð¸Ð²Ð½Ð¾Ðµ Ð¾Ð±ÑÐ°Ð·Ð¾Ð²Ð°Ð½Ð¸Ðµ Ð¸ÐºÐ¾Ð½ÐºÐ°"/>
          <p:cNvPicPr/>
          <p:nvPr/>
        </p:nvPicPr>
        <p:blipFill>
          <a:blip r:embed="rId6" cstate="print"/>
          <a:srcRect/>
          <a:stretch>
            <a:fillRect/>
          </a:stretch>
        </p:blipFill>
        <p:spPr bwMode="auto">
          <a:xfrm>
            <a:off x="9700939" y="5068117"/>
            <a:ext cx="2143125" cy="1581150"/>
          </a:xfrm>
          <a:prstGeom prst="rect">
            <a:avLst/>
          </a:prstGeom>
          <a:noFill/>
          <a:ln w="9525">
            <a:noFill/>
            <a:miter lim="800000"/>
            <a:headEnd/>
            <a:tailEnd/>
          </a:ln>
        </p:spPr>
      </p:pic>
    </p:spTree>
    <p:extLst>
      <p:ext uri="{BB962C8B-B14F-4D97-AF65-F5344CB8AC3E}">
        <p14:creationId xmlns:p14="http://schemas.microsoft.com/office/powerpoint/2010/main" val="114475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687447048"/>
              </p:ext>
            </p:extLst>
          </p:nvPr>
        </p:nvGraphicFramePr>
        <p:xfrm>
          <a:off x="197224" y="774672"/>
          <a:ext cx="11797552" cy="5950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2014330" y="238539"/>
            <a:ext cx="9501809" cy="3313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000" dirty="0" smtClean="0">
                <a:solidFill>
                  <a:schemeClr val="tx1"/>
                </a:solidFill>
              </a:rPr>
              <a:t>Инклюзив таълимнинг ҳуқуқий-меъёрий асослари</a:t>
            </a:r>
            <a:endParaRPr lang="ru-RU" sz="2000" dirty="0">
              <a:solidFill>
                <a:schemeClr val="tx1"/>
              </a:solidFill>
            </a:endParaRPr>
          </a:p>
        </p:txBody>
      </p:sp>
      <p:sp>
        <p:nvSpPr>
          <p:cNvPr id="7" name="Block Arc 41">
            <a:extLst>
              <a:ext uri="{FF2B5EF4-FFF2-40B4-BE49-F238E27FC236}">
                <a16:creationId xmlns:a16="http://schemas.microsoft.com/office/drawing/2014/main" id="{7552C58D-862D-4D9E-A602-FF81480EDB61}"/>
              </a:ext>
            </a:extLst>
          </p:cNvPr>
          <p:cNvSpPr/>
          <p:nvPr/>
        </p:nvSpPr>
        <p:spPr>
          <a:xfrm>
            <a:off x="41565" y="83125"/>
            <a:ext cx="1482435" cy="1314552"/>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pic>
        <p:nvPicPr>
          <p:cNvPr id="8" name="Рисунок 7" descr="ÐÐ°ÑÑÐ¸Ð½ÐºÐ¸ Ð¿Ð¾ Ð·Ð°Ð¿ÑÐ¾ÑÑ ÑÐ·Ð±ÐµÐºÐ¸ÑÑÐ¾Ð½ ÑÐµÑÐ¿ÑÐ±Ð»Ð¸ÐºÐ°ÑÐ¸ ÐºÐ¾Ð½ÑÑÐ¸ÑÑÑÐ¸ÑÑÐ¸"/>
          <p:cNvPicPr/>
          <p:nvPr/>
        </p:nvPicPr>
        <p:blipFill>
          <a:blip r:embed="rId7" cstate="print"/>
          <a:srcRect/>
          <a:stretch>
            <a:fillRect/>
          </a:stretch>
        </p:blipFill>
        <p:spPr bwMode="auto">
          <a:xfrm>
            <a:off x="10626436" y="665014"/>
            <a:ext cx="1343891" cy="1025236"/>
          </a:xfrm>
          <a:prstGeom prst="rect">
            <a:avLst/>
          </a:prstGeom>
          <a:noFill/>
          <a:ln w="9525">
            <a:noFill/>
            <a:miter lim="800000"/>
            <a:headEnd/>
            <a:tailEnd/>
          </a:ln>
        </p:spPr>
      </p:pic>
      <p:pic>
        <p:nvPicPr>
          <p:cNvPr id="9" name="Рисунок 8" descr="ÐÐ°ÑÑÐ¸Ð½ÐºÐ¸ Ð¿Ð¾ Ð·Ð°Ð¿ÑÐ¾ÑÑ Ð±Ð¾Ð»Ð° Ò³ÑÒÑÒÐ»Ð°ÑÐ¸ ÑÑÒÑÐ¸ÑÐ¸Ð´Ð°Ð³Ð¸ ÐºÐ¾Ð½Ð²ÐµÐ½ÑÐ¸Ñ"/>
          <p:cNvPicPr/>
          <p:nvPr/>
        </p:nvPicPr>
        <p:blipFill>
          <a:blip r:embed="rId8" cstate="print"/>
          <a:srcRect/>
          <a:stretch>
            <a:fillRect/>
          </a:stretch>
        </p:blipFill>
        <p:spPr bwMode="auto">
          <a:xfrm>
            <a:off x="193964" y="5389417"/>
            <a:ext cx="1870365" cy="1260763"/>
          </a:xfrm>
          <a:prstGeom prst="rect">
            <a:avLst/>
          </a:prstGeom>
          <a:noFill/>
          <a:ln w="9525">
            <a:noFill/>
            <a:miter lim="800000"/>
            <a:headEnd/>
            <a:tailEnd/>
          </a:ln>
        </p:spPr>
      </p:pic>
      <p:pic>
        <p:nvPicPr>
          <p:cNvPr id="10" name="Рисунок 9"/>
          <p:cNvPicPr>
            <a:picLocks noChangeAspect="1"/>
          </p:cNvPicPr>
          <p:nvPr/>
        </p:nvPicPr>
        <p:blipFill rotWithShape="1">
          <a:blip r:embed="rId9">
            <a:extLst>
              <a:ext uri="{28A0092B-C50C-407E-A947-70E740481C1C}">
                <a14:useLocalDpi xmlns:a14="http://schemas.microsoft.com/office/drawing/2010/main" val="0"/>
              </a:ext>
            </a:extLst>
          </a:blip>
          <a:srcRect b="12508"/>
          <a:stretch/>
        </p:blipFill>
        <p:spPr>
          <a:xfrm>
            <a:off x="6192982" y="651153"/>
            <a:ext cx="1219200" cy="1274618"/>
          </a:xfrm>
          <a:prstGeom prst="rect">
            <a:avLst/>
          </a:prstGeom>
        </p:spPr>
      </p:pic>
    </p:spTree>
    <p:extLst>
      <p:ext uri="{BB962C8B-B14F-4D97-AF65-F5344CB8AC3E}">
        <p14:creationId xmlns:p14="http://schemas.microsoft.com/office/powerpoint/2010/main" val="3411936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0" y="847025"/>
            <a:ext cx="12192000" cy="4325476"/>
          </a:xfrm>
          <a:solidFill>
            <a:schemeClr val="accent4">
              <a:lumMod val="20000"/>
              <a:lumOff val="80000"/>
            </a:schemeClr>
          </a:solidFill>
        </p:spPr>
        <p:txBody>
          <a:bodyPr/>
          <a:lstStyle/>
          <a:p>
            <a:r>
              <a:rPr lang="ru-RU" sz="3200" dirty="0" err="1"/>
              <a:t>Мактабларда</a:t>
            </a:r>
            <a:r>
              <a:rPr lang="ru-RU" sz="3200" dirty="0"/>
              <a:t> инклюзив </a:t>
            </a:r>
            <a:r>
              <a:rPr lang="ru-RU" sz="3200" dirty="0" err="1"/>
              <a:t>таълим</a:t>
            </a:r>
            <a:r>
              <a:rPr lang="ru-RU" sz="3200" dirty="0"/>
              <a:t> </a:t>
            </a:r>
            <a:r>
              <a:rPr lang="ru-RU" sz="3200" dirty="0" err="1"/>
              <a:t>жорий</a:t>
            </a:r>
            <a:r>
              <a:rPr lang="ru-RU" sz="3200" dirty="0"/>
              <a:t> </a:t>
            </a:r>
            <a:r>
              <a:rPr lang="ru-RU" sz="3200" dirty="0" err="1"/>
              <a:t>қилинади</a:t>
            </a:r>
            <a:endParaRPr lang="ru-RU" sz="3200" dirty="0"/>
          </a:p>
          <a:p>
            <a:endParaRPr lang="ru-RU" sz="3200" dirty="0"/>
          </a:p>
          <a:p>
            <a:r>
              <a:rPr lang="ru-RU" sz="3200" dirty="0"/>
              <a:t>2020 </a:t>
            </a:r>
            <a:r>
              <a:rPr lang="ru-RU" sz="3200" dirty="0" err="1"/>
              <a:t>йил</a:t>
            </a:r>
            <a:r>
              <a:rPr lang="ru-RU" sz="3200" dirty="0"/>
              <a:t> 13 </a:t>
            </a:r>
            <a:r>
              <a:rPr lang="ru-RU" sz="3200" dirty="0" err="1" smtClean="0"/>
              <a:t>октябрда</a:t>
            </a:r>
            <a:r>
              <a:rPr lang="ru-RU" sz="3200" dirty="0" smtClean="0"/>
              <a:t> </a:t>
            </a:r>
            <a:r>
              <a:rPr lang="uz-Cyrl-UZ" sz="3200" dirty="0" smtClean="0"/>
              <a:t>Ўзбекистон Республикаси </a:t>
            </a:r>
            <a:r>
              <a:rPr lang="ru-RU" sz="3200" dirty="0" err="1" smtClean="0"/>
              <a:t>Президентининг</a:t>
            </a:r>
            <a:r>
              <a:rPr lang="ru-RU" sz="3200" dirty="0" smtClean="0"/>
              <a:t> “</a:t>
            </a:r>
            <a:r>
              <a:rPr lang="ru-RU" sz="3200" dirty="0" err="1" smtClean="0"/>
              <a:t>Алоҳида</a:t>
            </a:r>
            <a:r>
              <a:rPr lang="ru-RU" sz="3200" dirty="0" smtClean="0"/>
              <a:t> </a:t>
            </a:r>
            <a:r>
              <a:rPr lang="ru-RU" sz="3200" dirty="0" err="1"/>
              <a:t>таълим</a:t>
            </a:r>
            <a:r>
              <a:rPr lang="ru-RU" sz="3200" dirty="0"/>
              <a:t> </a:t>
            </a:r>
            <a:r>
              <a:rPr lang="ru-RU" sz="3200" dirty="0" err="1"/>
              <a:t>эҳтиёжлари</a:t>
            </a:r>
            <a:r>
              <a:rPr lang="ru-RU" sz="3200" dirty="0"/>
              <a:t> </a:t>
            </a:r>
            <a:r>
              <a:rPr lang="ru-RU" sz="3200" dirty="0" err="1"/>
              <a:t>бўлган</a:t>
            </a:r>
            <a:r>
              <a:rPr lang="ru-RU" sz="3200" dirty="0"/>
              <a:t> </a:t>
            </a:r>
            <a:r>
              <a:rPr lang="ru-RU" sz="3200" dirty="0" err="1"/>
              <a:t>болаларга</a:t>
            </a:r>
            <a:r>
              <a:rPr lang="ru-RU" sz="3200" dirty="0"/>
              <a:t> </a:t>
            </a:r>
            <a:r>
              <a:rPr lang="ru-RU" sz="3200" dirty="0" err="1"/>
              <a:t>таълим-тарбия</a:t>
            </a:r>
            <a:r>
              <a:rPr lang="ru-RU" sz="3200" dirty="0"/>
              <a:t> </a:t>
            </a:r>
            <a:r>
              <a:rPr lang="ru-RU" sz="3200" dirty="0" err="1"/>
              <a:t>бериш</a:t>
            </a:r>
            <a:r>
              <a:rPr lang="ru-RU" sz="3200" dirty="0"/>
              <a:t> </a:t>
            </a:r>
            <a:r>
              <a:rPr lang="ru-RU" sz="3200" dirty="0" err="1"/>
              <a:t>тизимини</a:t>
            </a:r>
            <a:r>
              <a:rPr lang="ru-RU" sz="3200" dirty="0"/>
              <a:t> </a:t>
            </a:r>
            <a:r>
              <a:rPr lang="ru-RU" sz="3200" dirty="0" err="1"/>
              <a:t>янада</a:t>
            </a:r>
            <a:r>
              <a:rPr lang="ru-RU" sz="3200" dirty="0"/>
              <a:t> </a:t>
            </a:r>
            <a:r>
              <a:rPr lang="ru-RU" sz="3200" dirty="0" err="1"/>
              <a:t>такомиллаштириш</a:t>
            </a:r>
            <a:r>
              <a:rPr lang="ru-RU" sz="3200" dirty="0"/>
              <a:t> </a:t>
            </a:r>
            <a:r>
              <a:rPr lang="ru-RU" sz="3200" dirty="0" err="1"/>
              <a:t>чора-тадбирлари</a:t>
            </a:r>
            <a:r>
              <a:rPr lang="ru-RU" sz="3200" dirty="0"/>
              <a:t> </a:t>
            </a:r>
            <a:r>
              <a:rPr lang="ru-RU" sz="3200" dirty="0" err="1"/>
              <a:t>тўғрисида”ги</a:t>
            </a:r>
            <a:r>
              <a:rPr lang="ru-RU" sz="3200" dirty="0"/>
              <a:t> </a:t>
            </a:r>
            <a:r>
              <a:rPr lang="ru-RU" sz="3200" dirty="0" smtClean="0"/>
              <a:t>ПҚ–4860-сонли </a:t>
            </a:r>
            <a:r>
              <a:rPr lang="ru-RU" sz="3200" dirty="0" err="1" smtClean="0"/>
              <a:t>қарори</a:t>
            </a:r>
            <a:r>
              <a:rPr lang="ru-RU" sz="3200" dirty="0" smtClean="0"/>
              <a:t> </a:t>
            </a:r>
            <a:r>
              <a:rPr lang="ru-RU" sz="3200" dirty="0" err="1"/>
              <a:t>қабул</a:t>
            </a:r>
            <a:r>
              <a:rPr lang="ru-RU" sz="3200" dirty="0"/>
              <a:t> </a:t>
            </a:r>
            <a:r>
              <a:rPr lang="ru-RU" sz="3200" dirty="0" err="1"/>
              <a:t>қилинди</a:t>
            </a:r>
            <a:r>
              <a:rPr lang="ru-RU" sz="3200" dirty="0"/>
              <a:t> </a:t>
            </a:r>
            <a:endParaRPr lang="ru-RU" sz="3200" dirty="0" smtClean="0"/>
          </a:p>
          <a:p>
            <a:endParaRPr lang="ru-RU" sz="3200" dirty="0"/>
          </a:p>
        </p:txBody>
      </p:sp>
    </p:spTree>
    <p:extLst>
      <p:ext uri="{BB962C8B-B14F-4D97-AF65-F5344CB8AC3E}">
        <p14:creationId xmlns:p14="http://schemas.microsoft.com/office/powerpoint/2010/main" val="267825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lstStyle/>
          <a:p>
            <a:r>
              <a:rPr lang="uz-Cyrl-UZ" dirty="0" smtClean="0"/>
              <a:t>“Таълим тўғрисида”ги Қонуннинг</a:t>
            </a:r>
            <a:endParaRPr lang="ru-RU" dirty="0"/>
          </a:p>
        </p:txBody>
      </p:sp>
      <p:sp>
        <p:nvSpPr>
          <p:cNvPr id="3" name="Текст 2"/>
          <p:cNvSpPr>
            <a:spLocks noGrp="1"/>
          </p:cNvSpPr>
          <p:nvPr>
            <p:ph type="body" sz="quarter" idx="11"/>
          </p:nvPr>
        </p:nvSpPr>
        <p:spPr>
          <a:xfrm>
            <a:off x="0" y="1232974"/>
            <a:ext cx="12192000" cy="384043"/>
          </a:xfrm>
        </p:spPr>
        <p:txBody>
          <a:bodyPr/>
          <a:lstStyle/>
          <a:p>
            <a:r>
              <a:rPr lang="uz-Cyrl-UZ" dirty="0" smtClean="0"/>
              <a:t>Тегишли бандларида</a:t>
            </a:r>
            <a:endParaRPr lang="ru-RU" dirty="0"/>
          </a:p>
        </p:txBody>
      </p:sp>
      <p:sp>
        <p:nvSpPr>
          <p:cNvPr id="4" name="Прямоугольник 3"/>
          <p:cNvSpPr/>
          <p:nvPr/>
        </p:nvSpPr>
        <p:spPr>
          <a:xfrm>
            <a:off x="641445" y="2142699"/>
            <a:ext cx="11163868" cy="44901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dirty="0">
                <a:solidFill>
                  <a:schemeClr val="tx1"/>
                </a:solidFill>
              </a:rPr>
              <a:t>9-моддаси: “Умумий ўрта ва ўрта махсус таълим” -13-хатбоши; 15-моддаси: “Таълим шакллари” нинг 4- ва 6-шакллар сифатида; 20-моддаси: “Инклюзив таълим” (тўлиқ шу ҳақда); 38-модда: “Таълим ташкилотларига ўқишга қабул қилиш”-3-хатбоши; 55-модда: “Жисмоний, ақлий, сенсор ёки руҳий нуқсонлари бўлган болалар (шахсларни) ўқитиш, тарбиялаш” (тўлиқ шу ҳақда).</a:t>
            </a:r>
            <a:endParaRPr lang="ru-RU" sz="2800" dirty="0">
              <a:solidFill>
                <a:schemeClr val="tx1"/>
              </a:solidFill>
            </a:endParaRPr>
          </a:p>
        </p:txBody>
      </p:sp>
    </p:spTree>
    <p:extLst>
      <p:ext uri="{BB962C8B-B14F-4D97-AF65-F5344CB8AC3E}">
        <p14:creationId xmlns:p14="http://schemas.microsoft.com/office/powerpoint/2010/main" val="87088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423081" y="642309"/>
            <a:ext cx="10890914" cy="768085"/>
          </a:xfrm>
          <a:solidFill>
            <a:schemeClr val="accent4">
              <a:lumMod val="20000"/>
              <a:lumOff val="80000"/>
            </a:schemeClr>
          </a:solidFill>
        </p:spPr>
        <p:txBody>
          <a:bodyPr/>
          <a:lstStyle/>
          <a:p>
            <a:r>
              <a:rPr lang="ru-RU" sz="4000" dirty="0"/>
              <a:t>“Инклюзив </a:t>
            </a:r>
            <a:r>
              <a:rPr lang="ru-RU" sz="4000" dirty="0" err="1"/>
              <a:t>таълим</a:t>
            </a:r>
            <a:r>
              <a:rPr lang="ru-RU" sz="4000" dirty="0"/>
              <a:t> </a:t>
            </a:r>
            <a:r>
              <a:rPr lang="ru-RU" sz="4000" dirty="0" err="1"/>
              <a:t>лабораторияси</a:t>
            </a:r>
            <a:r>
              <a:rPr lang="ru-RU" sz="4000" dirty="0"/>
              <a:t>”</a:t>
            </a:r>
          </a:p>
        </p:txBody>
      </p:sp>
      <p:sp>
        <p:nvSpPr>
          <p:cNvPr id="3" name="Текст 2"/>
          <p:cNvSpPr>
            <a:spLocks noGrp="1"/>
          </p:cNvSpPr>
          <p:nvPr>
            <p:ph type="body" sz="quarter" idx="11"/>
          </p:nvPr>
        </p:nvSpPr>
        <p:spPr>
          <a:xfrm>
            <a:off x="668740" y="1692321"/>
            <a:ext cx="11109278" cy="4299046"/>
          </a:xfrm>
          <a:solidFill>
            <a:schemeClr val="accent2">
              <a:lumMod val="20000"/>
              <a:lumOff val="80000"/>
            </a:schemeClr>
          </a:solidFill>
        </p:spPr>
        <p:txBody>
          <a:bodyPr/>
          <a:lstStyle/>
          <a:p>
            <a:r>
              <a:rPr lang="ru-RU" sz="2800" dirty="0" err="1"/>
              <a:t>Ўқувчиларни</a:t>
            </a:r>
            <a:r>
              <a:rPr lang="ru-RU" sz="2800" dirty="0"/>
              <a:t> </a:t>
            </a:r>
            <a:r>
              <a:rPr lang="ru-RU" sz="2800" dirty="0" err="1"/>
              <a:t>касб-ҳунарга</a:t>
            </a:r>
            <a:r>
              <a:rPr lang="ru-RU" sz="2800" dirty="0"/>
              <a:t> </a:t>
            </a:r>
            <a:r>
              <a:rPr lang="ru-RU" sz="2800" dirty="0" err="1"/>
              <a:t>йўналтириш</a:t>
            </a:r>
            <a:r>
              <a:rPr lang="ru-RU" sz="2800" dirty="0"/>
              <a:t> </a:t>
            </a:r>
            <a:r>
              <a:rPr lang="ru-RU" sz="2800" dirty="0" err="1"/>
              <a:t>ва</a:t>
            </a:r>
            <a:r>
              <a:rPr lang="ru-RU" sz="2800" dirty="0"/>
              <a:t> </a:t>
            </a:r>
            <a:r>
              <a:rPr lang="ru-RU" sz="2800" dirty="0" err="1"/>
              <a:t>психологик</a:t>
            </a:r>
            <a:r>
              <a:rPr lang="ru-RU" sz="2800" dirty="0"/>
              <a:t>-педагогик республика </a:t>
            </a:r>
            <a:r>
              <a:rPr lang="ru-RU" sz="2800" dirty="0" err="1"/>
              <a:t>ташхис</a:t>
            </a:r>
            <a:r>
              <a:rPr lang="ru-RU" sz="2800" dirty="0"/>
              <a:t> </a:t>
            </a:r>
            <a:r>
              <a:rPr lang="ru-RU" sz="2800" dirty="0" err="1"/>
              <a:t>маркази</a:t>
            </a:r>
            <a:r>
              <a:rPr lang="ru-RU" sz="2800" dirty="0"/>
              <a:t> </a:t>
            </a:r>
            <a:r>
              <a:rPr lang="ru-RU" sz="2800" dirty="0" err="1"/>
              <a:t>қошида</a:t>
            </a:r>
            <a:r>
              <a:rPr lang="ru-RU" sz="2800" dirty="0"/>
              <a:t> </a:t>
            </a:r>
            <a:r>
              <a:rPr lang="ru-RU" sz="2800" dirty="0" err="1"/>
              <a:t>унинг</a:t>
            </a:r>
            <a:r>
              <a:rPr lang="ru-RU" sz="2800" dirty="0"/>
              <a:t> </a:t>
            </a:r>
            <a:r>
              <a:rPr lang="ru-RU" sz="2800" dirty="0" err="1"/>
              <a:t>белгиланган</a:t>
            </a:r>
            <a:r>
              <a:rPr lang="ru-RU" sz="2800" dirty="0"/>
              <a:t> штат </a:t>
            </a:r>
            <a:r>
              <a:rPr lang="ru-RU" sz="2800" dirty="0" err="1"/>
              <a:t>бирликлари</a:t>
            </a:r>
            <a:r>
              <a:rPr lang="ru-RU" sz="2800" dirty="0"/>
              <a:t> </a:t>
            </a:r>
            <a:r>
              <a:rPr lang="ru-RU" sz="2800" dirty="0" err="1"/>
              <a:t>доирасида</a:t>
            </a:r>
            <a:r>
              <a:rPr lang="ru-RU" sz="2800" dirty="0"/>
              <a:t> “</a:t>
            </a:r>
            <a:r>
              <a:rPr lang="ru-RU" sz="2800" dirty="0">
                <a:solidFill>
                  <a:srgbClr val="FF0000"/>
                </a:solidFill>
              </a:rPr>
              <a:t>Инклюзив </a:t>
            </a:r>
            <a:r>
              <a:rPr lang="ru-RU" sz="2800" dirty="0" err="1">
                <a:solidFill>
                  <a:srgbClr val="FF0000"/>
                </a:solidFill>
              </a:rPr>
              <a:t>таълим</a:t>
            </a:r>
            <a:r>
              <a:rPr lang="ru-RU" sz="2800" dirty="0">
                <a:solidFill>
                  <a:srgbClr val="FF0000"/>
                </a:solidFill>
              </a:rPr>
              <a:t> </a:t>
            </a:r>
            <a:r>
              <a:rPr lang="ru-RU" sz="2800" dirty="0" err="1">
                <a:solidFill>
                  <a:srgbClr val="FF0000"/>
                </a:solidFill>
              </a:rPr>
              <a:t>лабораторияси</a:t>
            </a:r>
            <a:r>
              <a:rPr lang="ru-RU" sz="2800" dirty="0"/>
              <a:t>” </a:t>
            </a:r>
            <a:r>
              <a:rPr lang="ru-RU" sz="2800" dirty="0" err="1"/>
              <a:t>ташкил</a:t>
            </a:r>
            <a:r>
              <a:rPr lang="ru-RU" sz="2800" dirty="0"/>
              <a:t> </a:t>
            </a:r>
            <a:r>
              <a:rPr lang="ru-RU" sz="2800" dirty="0" err="1"/>
              <a:t>этилади</a:t>
            </a:r>
            <a:r>
              <a:rPr lang="ru-RU" sz="2800" dirty="0"/>
              <a:t>.</a:t>
            </a:r>
          </a:p>
          <a:p>
            <a:r>
              <a:rPr lang="ru-RU" sz="2800" dirty="0" err="1" smtClean="0"/>
              <a:t>Мазкур</a:t>
            </a:r>
            <a:r>
              <a:rPr lang="ru-RU" sz="2800" dirty="0" smtClean="0"/>
              <a:t> </a:t>
            </a:r>
            <a:r>
              <a:rPr lang="ru-RU" sz="2800" dirty="0" err="1"/>
              <a:t>лабораториянинг</a:t>
            </a:r>
            <a:r>
              <a:rPr lang="ru-RU" sz="2800" dirty="0"/>
              <a:t> </a:t>
            </a:r>
            <a:r>
              <a:rPr lang="ru-RU" sz="2800" dirty="0" err="1"/>
              <a:t>асосий</a:t>
            </a:r>
            <a:r>
              <a:rPr lang="ru-RU" sz="2800" dirty="0"/>
              <a:t> </a:t>
            </a:r>
            <a:r>
              <a:rPr lang="ru-RU" sz="2800" dirty="0" err="1"/>
              <a:t>вазифаларидан</a:t>
            </a:r>
            <a:r>
              <a:rPr lang="ru-RU" sz="2800" dirty="0"/>
              <a:t> </a:t>
            </a:r>
            <a:r>
              <a:rPr lang="ru-RU" sz="2800" dirty="0" err="1"/>
              <a:t>бири</a:t>
            </a:r>
            <a:r>
              <a:rPr lang="ru-RU" sz="2800" dirty="0"/>
              <a:t> </a:t>
            </a:r>
            <a:r>
              <a:rPr lang="ru-RU" sz="2800" dirty="0" err="1"/>
              <a:t>мактабларда</a:t>
            </a:r>
            <a:r>
              <a:rPr lang="ru-RU" sz="2800" dirty="0"/>
              <a:t> инклюзив </a:t>
            </a:r>
            <a:r>
              <a:rPr lang="ru-RU" sz="2800" dirty="0" err="1"/>
              <a:t>таълим</a:t>
            </a:r>
            <a:r>
              <a:rPr lang="ru-RU" sz="2800" dirty="0"/>
              <a:t> </a:t>
            </a:r>
            <a:r>
              <a:rPr lang="ru-RU" sz="2800" dirty="0" err="1"/>
              <a:t>учун</a:t>
            </a:r>
            <a:r>
              <a:rPr lang="ru-RU" sz="2800" dirty="0"/>
              <a:t> </a:t>
            </a:r>
            <a:r>
              <a:rPr lang="ru-RU" sz="2800" dirty="0" err="1"/>
              <a:t>шарт-шароитлар</a:t>
            </a:r>
            <a:r>
              <a:rPr lang="ru-RU" sz="2800" dirty="0"/>
              <a:t> </a:t>
            </a:r>
            <a:r>
              <a:rPr lang="ru-RU" sz="2800" dirty="0" err="1"/>
              <a:t>яратиш</a:t>
            </a:r>
            <a:r>
              <a:rPr lang="ru-RU" sz="2800" dirty="0"/>
              <a:t>, инклюзив </a:t>
            </a:r>
            <a:r>
              <a:rPr lang="ru-RU" sz="2800" dirty="0" err="1"/>
              <a:t>таълим</a:t>
            </a:r>
            <a:r>
              <a:rPr lang="ru-RU" sz="2800" dirty="0"/>
              <a:t> </a:t>
            </a:r>
            <a:r>
              <a:rPr lang="ru-RU" sz="2800" dirty="0" err="1"/>
              <a:t>беришнинг</a:t>
            </a:r>
            <a:r>
              <a:rPr lang="ru-RU" sz="2800" dirty="0"/>
              <a:t> </a:t>
            </a:r>
            <a:r>
              <a:rPr lang="ru-RU" sz="2800" dirty="0" err="1"/>
              <a:t>сифати</a:t>
            </a:r>
            <a:r>
              <a:rPr lang="ru-RU" sz="2800" dirty="0"/>
              <a:t> </a:t>
            </a:r>
            <a:r>
              <a:rPr lang="ru-RU" sz="2800" dirty="0" err="1"/>
              <a:t>ва</a:t>
            </a:r>
            <a:r>
              <a:rPr lang="ru-RU" sz="2800" dirty="0"/>
              <a:t> </a:t>
            </a:r>
            <a:r>
              <a:rPr lang="ru-RU" sz="2800" dirty="0" err="1"/>
              <a:t>самарадорлигини</a:t>
            </a:r>
            <a:r>
              <a:rPr lang="ru-RU" sz="2800" dirty="0"/>
              <a:t> </a:t>
            </a:r>
            <a:r>
              <a:rPr lang="ru-RU" sz="2800" dirty="0" err="1"/>
              <a:t>аниқлаш</a:t>
            </a:r>
            <a:r>
              <a:rPr lang="ru-RU" sz="2800" dirty="0"/>
              <a:t> </a:t>
            </a:r>
            <a:r>
              <a:rPr lang="ru-RU" sz="2800" dirty="0" err="1"/>
              <a:t>мезонларини</a:t>
            </a:r>
            <a:r>
              <a:rPr lang="ru-RU" sz="2800" dirty="0"/>
              <a:t> </a:t>
            </a:r>
            <a:r>
              <a:rPr lang="ru-RU" sz="2800" dirty="0" err="1"/>
              <a:t>ишлаб</a:t>
            </a:r>
            <a:r>
              <a:rPr lang="ru-RU" sz="2800" dirty="0"/>
              <a:t> </a:t>
            </a:r>
            <a:r>
              <a:rPr lang="ru-RU" sz="2800" dirty="0" err="1"/>
              <a:t>чиқиш</a:t>
            </a:r>
            <a:r>
              <a:rPr lang="ru-RU" sz="2800" dirty="0"/>
              <a:t> </a:t>
            </a:r>
            <a:r>
              <a:rPr lang="ru-RU" sz="2800" dirty="0" err="1"/>
              <a:t>ҳамда</a:t>
            </a:r>
            <a:r>
              <a:rPr lang="ru-RU" sz="2800" dirty="0"/>
              <a:t> </a:t>
            </a:r>
            <a:r>
              <a:rPr lang="ru-RU" sz="2800" dirty="0" err="1"/>
              <a:t>уларнинг</a:t>
            </a:r>
            <a:r>
              <a:rPr lang="ru-RU" sz="2800" dirty="0"/>
              <a:t> </a:t>
            </a:r>
            <a:r>
              <a:rPr lang="ru-RU" sz="2800" dirty="0" err="1"/>
              <a:t>бажарилишини</a:t>
            </a:r>
            <a:r>
              <a:rPr lang="ru-RU" sz="2800" dirty="0"/>
              <a:t> </a:t>
            </a:r>
            <a:r>
              <a:rPr lang="ru-RU" sz="2800" dirty="0" err="1"/>
              <a:t>назорат</a:t>
            </a:r>
            <a:r>
              <a:rPr lang="ru-RU" sz="2800" dirty="0"/>
              <a:t> </a:t>
            </a:r>
            <a:r>
              <a:rPr lang="ru-RU" sz="2800" dirty="0" err="1"/>
              <a:t>қилиш</a:t>
            </a:r>
            <a:r>
              <a:rPr lang="ru-RU" sz="2800" dirty="0"/>
              <a:t> </a:t>
            </a:r>
            <a:r>
              <a:rPr lang="ru-RU" sz="2800" dirty="0" err="1"/>
              <a:t>ҳисобланади</a:t>
            </a:r>
            <a:r>
              <a:rPr lang="ru-RU" sz="2800" dirty="0"/>
              <a:t>.</a:t>
            </a:r>
          </a:p>
        </p:txBody>
      </p:sp>
    </p:spTree>
    <p:extLst>
      <p:ext uri="{BB962C8B-B14F-4D97-AF65-F5344CB8AC3E}">
        <p14:creationId xmlns:p14="http://schemas.microsoft.com/office/powerpoint/2010/main" val="650275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solidFill>
            <a:schemeClr val="accent2">
              <a:lumMod val="20000"/>
              <a:lumOff val="80000"/>
            </a:schemeClr>
          </a:solidFill>
        </p:spPr>
        <p:txBody>
          <a:bodyPr/>
          <a:lstStyle/>
          <a:p>
            <a:r>
              <a:rPr lang="ru-RU" sz="2800" dirty="0" err="1"/>
              <a:t>Қарорга</a:t>
            </a:r>
            <a:r>
              <a:rPr lang="ru-RU" sz="2800" dirty="0"/>
              <a:t> </a:t>
            </a:r>
            <a:r>
              <a:rPr lang="ru-RU" sz="2800" dirty="0" err="1"/>
              <a:t>мувофиқ</a:t>
            </a:r>
            <a:r>
              <a:rPr lang="ru-RU" sz="2800" dirty="0"/>
              <a:t>, 2021/2022 </a:t>
            </a:r>
            <a:r>
              <a:rPr lang="ru-RU" sz="2800" dirty="0" err="1"/>
              <a:t>ўқув</a:t>
            </a:r>
            <a:r>
              <a:rPr lang="ru-RU" sz="2800" dirty="0"/>
              <a:t> </a:t>
            </a:r>
            <a:r>
              <a:rPr lang="ru-RU" sz="2800" dirty="0" err="1"/>
              <a:t>йилида</a:t>
            </a:r>
            <a:r>
              <a:rPr lang="ru-RU" sz="2800" dirty="0"/>
              <a:t> </a:t>
            </a:r>
            <a:r>
              <a:rPr lang="ru-RU" sz="2800" dirty="0" err="1"/>
              <a:t>тажриба-синов</a:t>
            </a:r>
            <a:r>
              <a:rPr lang="ru-RU" sz="2800" dirty="0"/>
              <a:t> </a:t>
            </a:r>
            <a:r>
              <a:rPr lang="ru-RU" sz="2800" dirty="0" err="1"/>
              <a:t>тариқасида</a:t>
            </a:r>
            <a:r>
              <a:rPr lang="ru-RU" sz="2800" dirty="0"/>
              <a:t>:</a:t>
            </a:r>
          </a:p>
        </p:txBody>
      </p:sp>
      <p:sp>
        <p:nvSpPr>
          <p:cNvPr id="3" name="Текст 2"/>
          <p:cNvSpPr>
            <a:spLocks noGrp="1"/>
          </p:cNvSpPr>
          <p:nvPr>
            <p:ph type="body" sz="quarter" idx="11"/>
          </p:nvPr>
        </p:nvSpPr>
        <p:spPr>
          <a:xfrm>
            <a:off x="750627" y="1050877"/>
            <a:ext cx="10590663" cy="5397689"/>
          </a:xfrm>
          <a:solidFill>
            <a:schemeClr val="accent4">
              <a:lumMod val="20000"/>
              <a:lumOff val="80000"/>
            </a:schemeClr>
          </a:solidFill>
        </p:spPr>
        <p:txBody>
          <a:bodyPr/>
          <a:lstStyle/>
          <a:p>
            <a:r>
              <a:rPr lang="ru-RU" sz="2800" dirty="0" smtClean="0"/>
              <a:t>	</a:t>
            </a:r>
            <a:r>
              <a:rPr lang="ru-RU" sz="2800" dirty="0" err="1" smtClean="0"/>
              <a:t>Шаҳарларда</a:t>
            </a:r>
            <a:r>
              <a:rPr lang="ru-RU" sz="2800" dirty="0" smtClean="0"/>
              <a:t> </a:t>
            </a:r>
            <a:r>
              <a:rPr lang="ru-RU" sz="2800" dirty="0" err="1"/>
              <a:t>ва</a:t>
            </a:r>
            <a:r>
              <a:rPr lang="ru-RU" sz="2800" dirty="0"/>
              <a:t> </a:t>
            </a:r>
            <a:r>
              <a:rPr lang="ru-RU" sz="2800" dirty="0" err="1"/>
              <a:t>Тошкент</a:t>
            </a:r>
            <a:r>
              <a:rPr lang="ru-RU" sz="2800" dirty="0"/>
              <a:t> </a:t>
            </a:r>
            <a:r>
              <a:rPr lang="ru-RU" sz="2800" dirty="0" err="1"/>
              <a:t>шаҳрининг</a:t>
            </a:r>
            <a:r>
              <a:rPr lang="ru-RU" sz="2800" dirty="0"/>
              <a:t> </a:t>
            </a:r>
            <a:r>
              <a:rPr lang="ru-RU" sz="2800" dirty="0" err="1"/>
              <a:t>туманларида</a:t>
            </a:r>
            <a:r>
              <a:rPr lang="ru-RU" sz="2800" dirty="0"/>
              <a:t> </a:t>
            </a:r>
            <a:r>
              <a:rPr lang="ru-RU" sz="2800" dirty="0" err="1"/>
              <a:t>жойлашган</a:t>
            </a:r>
            <a:r>
              <a:rPr lang="ru-RU" sz="2800" dirty="0"/>
              <a:t> </a:t>
            </a:r>
            <a:r>
              <a:rPr lang="ru-RU" sz="2800" dirty="0" err="1"/>
              <a:t>биттадан</a:t>
            </a:r>
            <a:r>
              <a:rPr lang="ru-RU" sz="2800" dirty="0"/>
              <a:t> </a:t>
            </a:r>
            <a:r>
              <a:rPr lang="ru-RU" sz="2800" dirty="0" err="1"/>
              <a:t>мактабларда</a:t>
            </a:r>
            <a:r>
              <a:rPr lang="ru-RU" sz="2800" dirty="0"/>
              <a:t> инклюзив </a:t>
            </a:r>
            <a:r>
              <a:rPr lang="ru-RU" sz="2800" dirty="0" err="1"/>
              <a:t>таълим</a:t>
            </a:r>
            <a:r>
              <a:rPr lang="ru-RU" sz="2800" dirty="0"/>
              <a:t> </a:t>
            </a:r>
            <a:r>
              <a:rPr lang="ru-RU" sz="2800" dirty="0" err="1"/>
              <a:t>жорий</a:t>
            </a:r>
            <a:r>
              <a:rPr lang="ru-RU" sz="2800" dirty="0"/>
              <a:t> </a:t>
            </a:r>
            <a:r>
              <a:rPr lang="ru-RU" sz="2800" dirty="0" err="1" smtClean="0"/>
              <a:t>қилинади</a:t>
            </a:r>
            <a:r>
              <a:rPr lang="ru-RU" sz="2800" dirty="0" smtClean="0"/>
              <a:t>;</a:t>
            </a:r>
          </a:p>
          <a:p>
            <a:pPr algn="just"/>
            <a:r>
              <a:rPr lang="ru-RU" sz="2800" dirty="0" smtClean="0"/>
              <a:t>	</a:t>
            </a:r>
            <a:r>
              <a:rPr lang="ru-RU" sz="2800" dirty="0" err="1" smtClean="0"/>
              <a:t>Қорақалпоғистон</a:t>
            </a:r>
            <a:r>
              <a:rPr lang="ru-RU" sz="2800" dirty="0" smtClean="0"/>
              <a:t> </a:t>
            </a:r>
            <a:r>
              <a:rPr lang="ru-RU" sz="2800" dirty="0" err="1"/>
              <a:t>Республикаси</a:t>
            </a:r>
            <a:r>
              <a:rPr lang="ru-RU" sz="2800" dirty="0"/>
              <a:t>, </a:t>
            </a:r>
            <a:r>
              <a:rPr lang="ru-RU" sz="2800" dirty="0" err="1"/>
              <a:t>вилоятлар</a:t>
            </a:r>
            <a:r>
              <a:rPr lang="ru-RU" sz="2800" dirty="0"/>
              <a:t> </a:t>
            </a:r>
            <a:r>
              <a:rPr lang="ru-RU" sz="2800" dirty="0" err="1"/>
              <a:t>ва</a:t>
            </a:r>
            <a:r>
              <a:rPr lang="ru-RU" sz="2800" dirty="0"/>
              <a:t> </a:t>
            </a:r>
            <a:r>
              <a:rPr lang="ru-RU" sz="2800" dirty="0" err="1"/>
              <a:t>Тошкент</a:t>
            </a:r>
            <a:r>
              <a:rPr lang="ru-RU" sz="2800" dirty="0"/>
              <a:t> </a:t>
            </a:r>
            <a:r>
              <a:rPr lang="ru-RU" sz="2800" dirty="0" err="1"/>
              <a:t>шаҳрида</a:t>
            </a:r>
            <a:r>
              <a:rPr lang="ru-RU" sz="2800" dirty="0"/>
              <a:t> </a:t>
            </a:r>
            <a:r>
              <a:rPr lang="ru-RU" sz="2800" dirty="0" err="1"/>
              <a:t>жойлашган</a:t>
            </a:r>
            <a:r>
              <a:rPr lang="ru-RU" sz="2800" dirty="0"/>
              <a:t> </a:t>
            </a:r>
            <a:r>
              <a:rPr lang="ru-RU" sz="2800" dirty="0" err="1"/>
              <a:t>биттадан</a:t>
            </a:r>
            <a:r>
              <a:rPr lang="ru-RU" sz="2800" dirty="0"/>
              <a:t> </a:t>
            </a:r>
            <a:r>
              <a:rPr lang="ru-RU" sz="2800" dirty="0" err="1"/>
              <a:t>мактабда</a:t>
            </a:r>
            <a:r>
              <a:rPr lang="ru-RU" sz="2800" dirty="0"/>
              <a:t> </a:t>
            </a:r>
            <a:r>
              <a:rPr lang="ru-RU" sz="2800" dirty="0" err="1"/>
              <a:t>алоҳида</a:t>
            </a:r>
            <a:r>
              <a:rPr lang="ru-RU" sz="2800" dirty="0"/>
              <a:t> </a:t>
            </a:r>
            <a:r>
              <a:rPr lang="ru-RU" sz="2800" dirty="0" err="1"/>
              <a:t>таълим</a:t>
            </a:r>
            <a:r>
              <a:rPr lang="ru-RU" sz="2800" dirty="0"/>
              <a:t> </a:t>
            </a:r>
            <a:r>
              <a:rPr lang="ru-RU" sz="2800" dirty="0" err="1"/>
              <a:t>эҳтиёжлари</a:t>
            </a:r>
            <a:r>
              <a:rPr lang="ru-RU" sz="2800" dirty="0"/>
              <a:t> </a:t>
            </a:r>
            <a:r>
              <a:rPr lang="ru-RU" sz="2800" dirty="0" err="1"/>
              <a:t>бўлган</a:t>
            </a:r>
            <a:r>
              <a:rPr lang="ru-RU" sz="2800" dirty="0"/>
              <a:t> </a:t>
            </a:r>
            <a:r>
              <a:rPr lang="ru-RU" sz="2800" dirty="0" err="1"/>
              <a:t>болалар</a:t>
            </a:r>
            <a:r>
              <a:rPr lang="ru-RU" sz="2800" dirty="0"/>
              <a:t> </a:t>
            </a:r>
            <a:r>
              <a:rPr lang="ru-RU" sz="2800" dirty="0" err="1"/>
              <a:t>учун</a:t>
            </a:r>
            <a:r>
              <a:rPr lang="ru-RU" sz="2800" dirty="0"/>
              <a:t> </a:t>
            </a:r>
            <a:r>
              <a:rPr lang="ru-RU" sz="2800" b="1" dirty="0" err="1">
                <a:solidFill>
                  <a:srgbClr val="FF0000"/>
                </a:solidFill>
              </a:rPr>
              <a:t>бошланғич</a:t>
            </a:r>
            <a:r>
              <a:rPr lang="ru-RU" sz="2800" b="1" dirty="0">
                <a:solidFill>
                  <a:srgbClr val="FF0000"/>
                </a:solidFill>
              </a:rPr>
              <a:t> </a:t>
            </a:r>
            <a:r>
              <a:rPr lang="ru-RU" sz="2800" b="1" dirty="0" err="1">
                <a:solidFill>
                  <a:srgbClr val="FF0000"/>
                </a:solidFill>
              </a:rPr>
              <a:t>таянч</a:t>
            </a:r>
            <a:r>
              <a:rPr lang="ru-RU" sz="2800" b="1" dirty="0">
                <a:solidFill>
                  <a:srgbClr val="FF0000"/>
                </a:solidFill>
              </a:rPr>
              <a:t> </a:t>
            </a:r>
            <a:r>
              <a:rPr lang="ru-RU" sz="2800" b="1" dirty="0" err="1">
                <a:solidFill>
                  <a:srgbClr val="FF0000"/>
                </a:solidFill>
              </a:rPr>
              <a:t>коррекцион</a:t>
            </a:r>
            <a:r>
              <a:rPr lang="ru-RU" sz="2800" b="1" dirty="0">
                <a:solidFill>
                  <a:srgbClr val="FF0000"/>
                </a:solidFill>
              </a:rPr>
              <a:t> </a:t>
            </a:r>
            <a:r>
              <a:rPr lang="ru-RU" sz="2800" b="1" dirty="0" err="1">
                <a:solidFill>
                  <a:srgbClr val="FF0000"/>
                </a:solidFill>
              </a:rPr>
              <a:t>синфлар</a:t>
            </a:r>
            <a:r>
              <a:rPr lang="ru-RU" sz="2800" dirty="0"/>
              <a:t> </a:t>
            </a:r>
            <a:r>
              <a:rPr lang="ru-RU" sz="2800" dirty="0" err="1" smtClean="0"/>
              <a:t>очилади</a:t>
            </a:r>
            <a:r>
              <a:rPr lang="ru-RU" sz="2800" dirty="0" smtClean="0"/>
              <a:t>;</a:t>
            </a:r>
          </a:p>
          <a:p>
            <a:pPr algn="just"/>
            <a:r>
              <a:rPr lang="ru-RU" sz="2800" dirty="0"/>
              <a:t>	</a:t>
            </a:r>
            <a:r>
              <a:rPr lang="ru-RU" sz="2800" dirty="0" err="1" smtClean="0"/>
              <a:t>Қашқадарё</a:t>
            </a:r>
            <a:r>
              <a:rPr lang="ru-RU" sz="2800" dirty="0"/>
              <a:t>, </a:t>
            </a:r>
            <a:r>
              <a:rPr lang="ru-RU" sz="2800" dirty="0" err="1"/>
              <a:t>Фарғона</a:t>
            </a:r>
            <a:r>
              <a:rPr lang="ru-RU" sz="2800" dirty="0"/>
              <a:t> </a:t>
            </a:r>
            <a:r>
              <a:rPr lang="ru-RU" sz="2800" dirty="0" err="1"/>
              <a:t>ва</a:t>
            </a:r>
            <a:r>
              <a:rPr lang="ru-RU" sz="2800" dirty="0"/>
              <a:t> </a:t>
            </a:r>
            <a:r>
              <a:rPr lang="ru-RU" sz="2800" dirty="0" err="1"/>
              <a:t>Хоразм</a:t>
            </a:r>
            <a:r>
              <a:rPr lang="ru-RU" sz="2800" dirty="0"/>
              <a:t> </a:t>
            </a:r>
            <a:r>
              <a:rPr lang="ru-RU" sz="2800" dirty="0" err="1"/>
              <a:t>вилоятларида</a:t>
            </a:r>
            <a:r>
              <a:rPr lang="ru-RU" sz="2800" dirty="0"/>
              <a:t> </a:t>
            </a:r>
            <a:r>
              <a:rPr lang="ru-RU" sz="2800" dirty="0" err="1"/>
              <a:t>жойлашган</a:t>
            </a:r>
            <a:r>
              <a:rPr lang="ru-RU" sz="2800" dirty="0"/>
              <a:t> </a:t>
            </a:r>
            <a:r>
              <a:rPr lang="ru-RU" sz="2800" dirty="0" err="1"/>
              <a:t>биттадан</a:t>
            </a:r>
            <a:r>
              <a:rPr lang="ru-RU" sz="2800" dirty="0"/>
              <a:t> </a:t>
            </a:r>
            <a:r>
              <a:rPr lang="ru-RU" sz="2800" dirty="0" err="1"/>
              <a:t>касб-ҳунар</a:t>
            </a:r>
            <a:r>
              <a:rPr lang="ru-RU" sz="2800" dirty="0"/>
              <a:t> </a:t>
            </a:r>
            <a:r>
              <a:rPr lang="ru-RU" sz="2800" dirty="0" err="1"/>
              <a:t>мактабида</a:t>
            </a:r>
            <a:r>
              <a:rPr lang="ru-RU" sz="2800" dirty="0"/>
              <a:t> </a:t>
            </a:r>
            <a:r>
              <a:rPr lang="ru-RU" sz="2800" dirty="0" err="1"/>
              <a:t>ихтисослаштирилган</a:t>
            </a:r>
            <a:r>
              <a:rPr lang="ru-RU" sz="2800" dirty="0"/>
              <a:t> </a:t>
            </a:r>
            <a:r>
              <a:rPr lang="ru-RU" sz="2800" dirty="0" err="1"/>
              <a:t>таълим</a:t>
            </a:r>
            <a:r>
              <a:rPr lang="ru-RU" sz="2800" dirty="0"/>
              <a:t> </a:t>
            </a:r>
            <a:r>
              <a:rPr lang="ru-RU" sz="2800" dirty="0" err="1"/>
              <a:t>муассасаларининг</a:t>
            </a:r>
            <a:r>
              <a:rPr lang="ru-RU" sz="2800" dirty="0"/>
              <a:t> 9-синф </a:t>
            </a:r>
            <a:r>
              <a:rPr lang="ru-RU" sz="2800" dirty="0" err="1"/>
              <a:t>битирувчилари</a:t>
            </a:r>
            <a:r>
              <a:rPr lang="ru-RU" sz="2800" dirty="0"/>
              <a:t> </a:t>
            </a:r>
            <a:r>
              <a:rPr lang="ru-RU" sz="2800" dirty="0" err="1"/>
              <a:t>ҳамда</a:t>
            </a:r>
            <a:r>
              <a:rPr lang="ru-RU" sz="2800" dirty="0"/>
              <a:t> </a:t>
            </a:r>
            <a:r>
              <a:rPr lang="ru-RU" sz="2800" dirty="0" err="1"/>
              <a:t>алоҳида</a:t>
            </a:r>
            <a:r>
              <a:rPr lang="ru-RU" sz="2800" dirty="0"/>
              <a:t> </a:t>
            </a:r>
            <a:r>
              <a:rPr lang="ru-RU" sz="2800" dirty="0" err="1"/>
              <a:t>таълим</a:t>
            </a:r>
            <a:r>
              <a:rPr lang="ru-RU" sz="2800" dirty="0"/>
              <a:t> </a:t>
            </a:r>
            <a:r>
              <a:rPr lang="ru-RU" sz="2800" dirty="0" err="1"/>
              <a:t>эҳтиёжлари</a:t>
            </a:r>
            <a:r>
              <a:rPr lang="ru-RU" sz="2800" dirty="0"/>
              <a:t> </a:t>
            </a:r>
            <a:r>
              <a:rPr lang="ru-RU" sz="2800" dirty="0" err="1"/>
              <a:t>бўлган</a:t>
            </a:r>
            <a:r>
              <a:rPr lang="ru-RU" sz="2800" dirty="0"/>
              <a:t> </a:t>
            </a:r>
            <a:r>
              <a:rPr lang="ru-RU" sz="2800" dirty="0" err="1"/>
              <a:t>болалар</a:t>
            </a:r>
            <a:r>
              <a:rPr lang="ru-RU" sz="2800" dirty="0"/>
              <a:t> </a:t>
            </a:r>
            <a:r>
              <a:rPr lang="ru-RU" sz="2800" dirty="0" err="1"/>
              <a:t>учун</a:t>
            </a:r>
            <a:r>
              <a:rPr lang="ru-RU" sz="2800" dirty="0"/>
              <a:t> </a:t>
            </a:r>
            <a:r>
              <a:rPr lang="ru-RU" sz="2800" dirty="0" err="1"/>
              <a:t>ихтисослаштирилган</a:t>
            </a:r>
            <a:r>
              <a:rPr lang="ru-RU" sz="2800" dirty="0"/>
              <a:t> </a:t>
            </a:r>
            <a:r>
              <a:rPr lang="ru-RU" sz="2800" dirty="0" err="1"/>
              <a:t>гуруҳлар</a:t>
            </a:r>
            <a:r>
              <a:rPr lang="ru-RU" sz="2800" dirty="0"/>
              <a:t> </a:t>
            </a:r>
            <a:r>
              <a:rPr lang="ru-RU" sz="2800" dirty="0" err="1"/>
              <a:t>ташкил</a:t>
            </a:r>
            <a:r>
              <a:rPr lang="ru-RU" sz="2800" dirty="0"/>
              <a:t> </a:t>
            </a:r>
            <a:r>
              <a:rPr lang="ru-RU" sz="2800" dirty="0" err="1"/>
              <a:t>этилади</a:t>
            </a:r>
            <a:r>
              <a:rPr lang="ru-RU" sz="2800" dirty="0"/>
              <a:t>.</a:t>
            </a:r>
          </a:p>
        </p:txBody>
      </p:sp>
    </p:spTree>
    <p:extLst>
      <p:ext uri="{BB962C8B-B14F-4D97-AF65-F5344CB8AC3E}">
        <p14:creationId xmlns:p14="http://schemas.microsoft.com/office/powerpoint/2010/main" val="15420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0" y="369354"/>
            <a:ext cx="12192000" cy="768085"/>
          </a:xfrm>
          <a:solidFill>
            <a:schemeClr val="accent2">
              <a:lumMod val="20000"/>
              <a:lumOff val="80000"/>
            </a:schemeClr>
          </a:solidFill>
        </p:spPr>
        <p:txBody>
          <a:bodyPr/>
          <a:lstStyle/>
          <a:p>
            <a:endParaRPr lang="ru-RU" sz="3600" dirty="0" smtClean="0"/>
          </a:p>
          <a:p>
            <a:r>
              <a:rPr lang="ru-RU" sz="3600" dirty="0" err="1" smtClean="0"/>
              <a:t>Шунингдек</a:t>
            </a:r>
            <a:r>
              <a:rPr lang="ru-RU" sz="3600" dirty="0"/>
              <a:t>, 2021/2022 </a:t>
            </a:r>
            <a:r>
              <a:rPr lang="ru-RU" sz="3600" dirty="0" err="1"/>
              <a:t>ўқув</a:t>
            </a:r>
            <a:r>
              <a:rPr lang="ru-RU" sz="3600" dirty="0"/>
              <a:t> </a:t>
            </a:r>
            <a:r>
              <a:rPr lang="ru-RU" sz="3600" dirty="0" err="1"/>
              <a:t>йилидан</a:t>
            </a:r>
            <a:r>
              <a:rPr lang="ru-RU" sz="3600" dirty="0"/>
              <a:t>:</a:t>
            </a:r>
          </a:p>
          <a:p>
            <a:endParaRPr lang="ru-RU" dirty="0"/>
          </a:p>
        </p:txBody>
      </p:sp>
      <p:sp>
        <p:nvSpPr>
          <p:cNvPr id="3" name="Текст 2"/>
          <p:cNvSpPr>
            <a:spLocks noGrp="1"/>
          </p:cNvSpPr>
          <p:nvPr>
            <p:ph type="body" sz="quarter" idx="11"/>
          </p:nvPr>
        </p:nvSpPr>
        <p:spPr>
          <a:xfrm>
            <a:off x="545910" y="1487605"/>
            <a:ext cx="10972800" cy="4831307"/>
          </a:xfrm>
          <a:solidFill>
            <a:schemeClr val="accent4">
              <a:lumMod val="20000"/>
              <a:lumOff val="80000"/>
            </a:schemeClr>
          </a:solidFill>
        </p:spPr>
        <p:txBody>
          <a:bodyPr/>
          <a:lstStyle/>
          <a:p>
            <a:endParaRPr lang="ru-RU" sz="2400" dirty="0"/>
          </a:p>
          <a:p>
            <a:r>
              <a:rPr lang="ru-RU" sz="2400" dirty="0" err="1" smtClean="0"/>
              <a:t>Ихтисослаштирилган</a:t>
            </a:r>
            <a:r>
              <a:rPr lang="ru-RU" sz="2400" dirty="0" smtClean="0"/>
              <a:t> </a:t>
            </a:r>
            <a:r>
              <a:rPr lang="ru-RU" sz="2400" dirty="0" err="1"/>
              <a:t>таълим</a:t>
            </a:r>
            <a:r>
              <a:rPr lang="ru-RU" sz="2400" dirty="0"/>
              <a:t> </a:t>
            </a:r>
            <a:r>
              <a:rPr lang="ru-RU" sz="2400" dirty="0" err="1"/>
              <a:t>муассасаларида</a:t>
            </a:r>
            <a:r>
              <a:rPr lang="ru-RU" sz="2400" dirty="0"/>
              <a:t> </a:t>
            </a:r>
            <a:r>
              <a:rPr lang="ru-RU" sz="2400" dirty="0" err="1"/>
              <a:t>мажбурий</a:t>
            </a:r>
            <a:r>
              <a:rPr lang="ru-RU" sz="2400" dirty="0"/>
              <a:t> </a:t>
            </a:r>
            <a:r>
              <a:rPr lang="ru-RU" sz="2400" dirty="0" err="1"/>
              <a:t>ўрта</a:t>
            </a:r>
            <a:r>
              <a:rPr lang="ru-RU" sz="2400" dirty="0"/>
              <a:t> </a:t>
            </a:r>
            <a:r>
              <a:rPr lang="ru-RU" sz="2400" dirty="0" err="1"/>
              <a:t>таълим</a:t>
            </a:r>
            <a:r>
              <a:rPr lang="ru-RU" sz="2400" dirty="0"/>
              <a:t> </a:t>
            </a:r>
            <a:r>
              <a:rPr lang="ru-RU" sz="2400" dirty="0" smtClean="0"/>
              <a:t/>
            </a:r>
            <a:br>
              <a:rPr lang="ru-RU" sz="2400" dirty="0" smtClean="0"/>
            </a:br>
            <a:r>
              <a:rPr lang="ru-RU" sz="2400" dirty="0" smtClean="0"/>
              <a:t>11 </a:t>
            </a:r>
            <a:r>
              <a:rPr lang="ru-RU" sz="2400" dirty="0" err="1"/>
              <a:t>йиллик</a:t>
            </a:r>
            <a:r>
              <a:rPr lang="ru-RU" sz="2400" dirty="0"/>
              <a:t> (интеллектуал </a:t>
            </a:r>
            <a:r>
              <a:rPr lang="ru-RU" sz="2400" dirty="0" err="1"/>
              <a:t>ривожланишида</a:t>
            </a:r>
            <a:r>
              <a:rPr lang="ru-RU" sz="2400" dirty="0"/>
              <a:t> </a:t>
            </a:r>
            <a:r>
              <a:rPr lang="ru-RU" sz="2400" dirty="0" err="1"/>
              <a:t>нуқсонлари</a:t>
            </a:r>
            <a:r>
              <a:rPr lang="ru-RU" sz="2400" dirty="0"/>
              <a:t> </a:t>
            </a:r>
            <a:r>
              <a:rPr lang="ru-RU" sz="2400" dirty="0" err="1"/>
              <a:t>бўлган</a:t>
            </a:r>
            <a:r>
              <a:rPr lang="ru-RU" sz="2400" dirty="0"/>
              <a:t> </a:t>
            </a:r>
            <a:r>
              <a:rPr lang="ru-RU" sz="2400" dirty="0" err="1"/>
              <a:t>болалар</a:t>
            </a:r>
            <a:r>
              <a:rPr lang="ru-RU" sz="2400" dirty="0"/>
              <a:t> </a:t>
            </a:r>
            <a:r>
              <a:rPr lang="ru-RU" sz="2400" dirty="0" err="1"/>
              <a:t>учун</a:t>
            </a:r>
            <a:r>
              <a:rPr lang="ru-RU" sz="2400" dirty="0"/>
              <a:t> (</a:t>
            </a:r>
            <a:r>
              <a:rPr lang="ru-RU" sz="2400" dirty="0" err="1"/>
              <a:t>ёрдамчи</a:t>
            </a:r>
            <a:r>
              <a:rPr lang="ru-RU" sz="2400" dirty="0"/>
              <a:t>) </a:t>
            </a:r>
            <a:r>
              <a:rPr lang="ru-RU" sz="2400" dirty="0" err="1"/>
              <a:t>мактаблар</a:t>
            </a:r>
            <a:r>
              <a:rPr lang="ru-RU" sz="2400" dirty="0"/>
              <a:t>, </a:t>
            </a:r>
            <a:r>
              <a:rPr lang="ru-RU" sz="2400" dirty="0" err="1"/>
              <a:t>мактаб-интернатларда</a:t>
            </a:r>
            <a:r>
              <a:rPr lang="ru-RU" sz="2400" dirty="0"/>
              <a:t> 9 </a:t>
            </a:r>
            <a:r>
              <a:rPr lang="ru-RU" sz="2400" dirty="0" err="1"/>
              <a:t>йиллик</a:t>
            </a:r>
            <a:r>
              <a:rPr lang="ru-RU" sz="2400" dirty="0"/>
              <a:t>) </a:t>
            </a:r>
            <a:r>
              <a:rPr lang="ru-RU" sz="2400" dirty="0" err="1"/>
              <a:t>муддатда</a:t>
            </a:r>
            <a:r>
              <a:rPr lang="ru-RU" sz="2400" dirty="0"/>
              <a:t> </a:t>
            </a:r>
            <a:r>
              <a:rPr lang="ru-RU" sz="2400" dirty="0" err="1"/>
              <a:t>амалга</a:t>
            </a:r>
            <a:r>
              <a:rPr lang="ru-RU" sz="2400" dirty="0"/>
              <a:t> </a:t>
            </a:r>
            <a:r>
              <a:rPr lang="ru-RU" sz="2400" dirty="0" err="1"/>
              <a:t>оширилади</a:t>
            </a:r>
            <a:r>
              <a:rPr lang="ru-RU" sz="2400" dirty="0"/>
              <a:t>;</a:t>
            </a:r>
          </a:p>
          <a:p>
            <a:r>
              <a:rPr lang="ru-RU" sz="2400" dirty="0" err="1" smtClean="0"/>
              <a:t>Ихтисослаштирилган</a:t>
            </a:r>
            <a:r>
              <a:rPr lang="ru-RU" sz="2400" dirty="0" smtClean="0"/>
              <a:t> </a:t>
            </a:r>
            <a:r>
              <a:rPr lang="ru-RU" sz="2400" dirty="0" err="1"/>
              <a:t>таълим</a:t>
            </a:r>
            <a:r>
              <a:rPr lang="ru-RU" sz="2400" dirty="0"/>
              <a:t> </a:t>
            </a:r>
            <a:r>
              <a:rPr lang="ru-RU" sz="2400" dirty="0" err="1"/>
              <a:t>муассасаларининг</a:t>
            </a:r>
            <a:r>
              <a:rPr lang="ru-RU" sz="2400" dirty="0"/>
              <a:t> 10-11 </a:t>
            </a:r>
            <a:r>
              <a:rPr lang="ru-RU" sz="2400" dirty="0" err="1"/>
              <a:t>синф</a:t>
            </a:r>
            <a:r>
              <a:rPr lang="ru-RU" sz="2400" dirty="0"/>
              <a:t> (интеллектуал </a:t>
            </a:r>
            <a:r>
              <a:rPr lang="ru-RU" sz="2400" dirty="0" err="1"/>
              <a:t>ривожланишида</a:t>
            </a:r>
            <a:r>
              <a:rPr lang="ru-RU" sz="2400" dirty="0"/>
              <a:t> </a:t>
            </a:r>
            <a:r>
              <a:rPr lang="ru-RU" sz="2400" dirty="0" err="1"/>
              <a:t>нуқсонлари</a:t>
            </a:r>
            <a:r>
              <a:rPr lang="ru-RU" sz="2400" dirty="0"/>
              <a:t> </a:t>
            </a:r>
            <a:r>
              <a:rPr lang="ru-RU" sz="2400" dirty="0" err="1"/>
              <a:t>бўлган</a:t>
            </a:r>
            <a:r>
              <a:rPr lang="ru-RU" sz="2400" dirty="0"/>
              <a:t> </a:t>
            </a:r>
            <a:r>
              <a:rPr lang="ru-RU" sz="2400" dirty="0" err="1"/>
              <a:t>болалар</a:t>
            </a:r>
            <a:r>
              <a:rPr lang="ru-RU" sz="2400" dirty="0"/>
              <a:t> </a:t>
            </a:r>
            <a:r>
              <a:rPr lang="ru-RU" sz="2400" dirty="0" err="1"/>
              <a:t>учун</a:t>
            </a:r>
            <a:r>
              <a:rPr lang="ru-RU" sz="2400" dirty="0"/>
              <a:t> (</a:t>
            </a:r>
            <a:r>
              <a:rPr lang="ru-RU" sz="2400" dirty="0" err="1"/>
              <a:t>ёрдамчи</a:t>
            </a:r>
            <a:r>
              <a:rPr lang="ru-RU" sz="2400" dirty="0"/>
              <a:t>) </a:t>
            </a:r>
            <a:r>
              <a:rPr lang="ru-RU" sz="2400" dirty="0" err="1"/>
              <a:t>мактаблар</a:t>
            </a:r>
            <a:r>
              <a:rPr lang="ru-RU" sz="2400" dirty="0"/>
              <a:t>, </a:t>
            </a:r>
            <a:r>
              <a:rPr lang="ru-RU" sz="2400" dirty="0" err="1"/>
              <a:t>мактаб-интернатларда</a:t>
            </a:r>
            <a:r>
              <a:rPr lang="ru-RU" sz="2400" dirty="0"/>
              <a:t> 8-9 </a:t>
            </a:r>
            <a:r>
              <a:rPr lang="ru-RU" sz="2400" dirty="0" err="1"/>
              <a:t>синф</a:t>
            </a:r>
            <a:r>
              <a:rPr lang="ru-RU" sz="2400" dirty="0"/>
              <a:t>) </a:t>
            </a:r>
            <a:r>
              <a:rPr lang="ru-RU" sz="2400" dirty="0" err="1"/>
              <a:t>ўқувчилари</a:t>
            </a:r>
            <a:r>
              <a:rPr lang="ru-RU" sz="2400" dirty="0"/>
              <a:t> </a:t>
            </a:r>
            <a:r>
              <a:rPr lang="ru-RU" sz="2400" dirty="0" err="1"/>
              <a:t>учун</a:t>
            </a:r>
            <a:r>
              <a:rPr lang="ru-RU" sz="2400" dirty="0"/>
              <a:t> </a:t>
            </a:r>
            <a:r>
              <a:rPr lang="ru-RU" sz="2400" dirty="0" err="1"/>
              <a:t>касбга</a:t>
            </a:r>
            <a:r>
              <a:rPr lang="ru-RU" sz="2400" dirty="0"/>
              <a:t> </a:t>
            </a:r>
            <a:r>
              <a:rPr lang="ru-RU" sz="2400" dirty="0" err="1"/>
              <a:t>ўқитиш</a:t>
            </a:r>
            <a:r>
              <a:rPr lang="ru-RU" sz="2400" dirty="0"/>
              <a:t> </a:t>
            </a:r>
            <a:r>
              <a:rPr lang="ru-RU" sz="2400" dirty="0" err="1"/>
              <a:t>курслари</a:t>
            </a:r>
            <a:r>
              <a:rPr lang="ru-RU" sz="2400" dirty="0"/>
              <a:t> </a:t>
            </a:r>
            <a:r>
              <a:rPr lang="ru-RU" sz="2400" dirty="0" err="1"/>
              <a:t>ташкил</a:t>
            </a:r>
            <a:r>
              <a:rPr lang="ru-RU" sz="2400" dirty="0"/>
              <a:t> </a:t>
            </a:r>
            <a:r>
              <a:rPr lang="ru-RU" sz="2400" dirty="0" err="1"/>
              <a:t>этилади</a:t>
            </a:r>
            <a:r>
              <a:rPr lang="ru-RU" sz="2400" dirty="0"/>
              <a:t> </a:t>
            </a:r>
            <a:r>
              <a:rPr lang="ru-RU" sz="2400" dirty="0" err="1"/>
              <a:t>ва</a:t>
            </a:r>
            <a:r>
              <a:rPr lang="ru-RU" sz="2400" dirty="0"/>
              <a:t> </a:t>
            </a:r>
            <a:r>
              <a:rPr lang="ru-RU" sz="2400" dirty="0" err="1"/>
              <a:t>битирувчиларга</a:t>
            </a:r>
            <a:r>
              <a:rPr lang="ru-RU" sz="2400" dirty="0"/>
              <a:t> сертификат </a:t>
            </a:r>
            <a:r>
              <a:rPr lang="ru-RU" sz="2400" dirty="0" err="1"/>
              <a:t>берилади</a:t>
            </a:r>
            <a:r>
              <a:rPr lang="ru-RU" sz="2400" dirty="0"/>
              <a:t>.</a:t>
            </a:r>
          </a:p>
          <a:p>
            <a:r>
              <a:rPr lang="ru-RU" sz="2400" dirty="0" smtClean="0"/>
              <a:t>2021 </a:t>
            </a:r>
            <a:r>
              <a:rPr lang="ru-RU" sz="2400" dirty="0" err="1"/>
              <a:t>йил</a:t>
            </a:r>
            <a:r>
              <a:rPr lang="ru-RU" sz="2400" dirty="0"/>
              <a:t> 1 </a:t>
            </a:r>
            <a:r>
              <a:rPr lang="ru-RU" sz="2400" dirty="0" err="1"/>
              <a:t>январдан</a:t>
            </a:r>
            <a:r>
              <a:rPr lang="ru-RU" sz="2400" dirty="0"/>
              <a:t> </a:t>
            </a:r>
            <a:r>
              <a:rPr lang="ru-RU" sz="2400" dirty="0" err="1"/>
              <a:t>ихтисослаштирилган</a:t>
            </a:r>
            <a:r>
              <a:rPr lang="ru-RU" sz="2400" dirty="0"/>
              <a:t> </a:t>
            </a:r>
            <a:r>
              <a:rPr lang="ru-RU" sz="2400" dirty="0" err="1"/>
              <a:t>таълим</a:t>
            </a:r>
            <a:r>
              <a:rPr lang="ru-RU" sz="2400" dirty="0"/>
              <a:t> </a:t>
            </a:r>
            <a:r>
              <a:rPr lang="ru-RU" sz="2400" dirty="0" err="1"/>
              <a:t>муассасаларининг</a:t>
            </a:r>
            <a:r>
              <a:rPr lang="ru-RU" sz="2400" dirty="0"/>
              <a:t> </a:t>
            </a:r>
            <a:r>
              <a:rPr lang="ru-RU" sz="2400" dirty="0" err="1"/>
              <a:t>раҳбар</a:t>
            </a:r>
            <a:r>
              <a:rPr lang="ru-RU" sz="2400" dirty="0"/>
              <a:t> </a:t>
            </a:r>
            <a:r>
              <a:rPr lang="ru-RU" sz="2400" dirty="0" err="1"/>
              <a:t>ходимларига</a:t>
            </a:r>
            <a:r>
              <a:rPr lang="ru-RU" sz="2400" dirty="0"/>
              <a:t> </a:t>
            </a:r>
            <a:r>
              <a:rPr lang="ru-RU" sz="2400" dirty="0" err="1"/>
              <a:t>меҳнатнинг</a:t>
            </a:r>
            <a:r>
              <a:rPr lang="ru-RU" sz="2400" dirty="0"/>
              <a:t> </a:t>
            </a:r>
            <a:r>
              <a:rPr lang="ru-RU" sz="2400" dirty="0" err="1"/>
              <a:t>алоҳида</a:t>
            </a:r>
            <a:r>
              <a:rPr lang="ru-RU" sz="2400" dirty="0"/>
              <a:t> </a:t>
            </a:r>
            <a:r>
              <a:rPr lang="ru-RU" sz="2400" dirty="0" err="1"/>
              <a:t>шароитлари</a:t>
            </a:r>
            <a:r>
              <a:rPr lang="ru-RU" sz="2400" dirty="0"/>
              <a:t> </a:t>
            </a:r>
            <a:r>
              <a:rPr lang="ru-RU" sz="2400" dirty="0" err="1"/>
              <a:t>учун</a:t>
            </a:r>
            <a:r>
              <a:rPr lang="ru-RU" sz="2400" dirty="0"/>
              <a:t> </a:t>
            </a:r>
            <a:r>
              <a:rPr lang="ru-RU" sz="2400" dirty="0" err="1"/>
              <a:t>ҳар</a:t>
            </a:r>
            <a:r>
              <a:rPr lang="ru-RU" sz="2400" dirty="0"/>
              <a:t> </a:t>
            </a:r>
            <a:r>
              <a:rPr lang="ru-RU" sz="2400" dirty="0" err="1"/>
              <a:t>ойда</a:t>
            </a:r>
            <a:r>
              <a:rPr lang="ru-RU" sz="2400" dirty="0"/>
              <a:t> </a:t>
            </a:r>
            <a:r>
              <a:rPr lang="ru-RU" sz="2400" dirty="0" err="1"/>
              <a:t>тўланадиган</a:t>
            </a:r>
            <a:r>
              <a:rPr lang="ru-RU" sz="2400" dirty="0"/>
              <a:t> </a:t>
            </a:r>
            <a:r>
              <a:rPr lang="ru-RU" sz="2400" dirty="0" err="1"/>
              <a:t>устама</a:t>
            </a:r>
            <a:r>
              <a:rPr lang="ru-RU" sz="2400" dirty="0"/>
              <a:t> </a:t>
            </a:r>
            <a:r>
              <a:rPr lang="ru-RU" sz="2400" dirty="0" err="1"/>
              <a:t>ҳақи</a:t>
            </a:r>
            <a:r>
              <a:rPr lang="ru-RU" sz="2400" dirty="0"/>
              <a:t> </a:t>
            </a:r>
            <a:r>
              <a:rPr lang="ru-RU" sz="2400" dirty="0" err="1"/>
              <a:t>базавий</a:t>
            </a:r>
            <a:r>
              <a:rPr lang="ru-RU" sz="2400" dirty="0"/>
              <a:t> тариф </a:t>
            </a:r>
            <a:r>
              <a:rPr lang="ru-RU" sz="2400" dirty="0" err="1"/>
              <a:t>ставкасининг</a:t>
            </a:r>
            <a:r>
              <a:rPr lang="ru-RU" sz="2400" dirty="0"/>
              <a:t> 100 </a:t>
            </a:r>
            <a:r>
              <a:rPr lang="ru-RU" sz="2400" dirty="0" err="1"/>
              <a:t>фоизи</a:t>
            </a:r>
            <a:r>
              <a:rPr lang="ru-RU" sz="2400" dirty="0"/>
              <a:t> </a:t>
            </a:r>
            <a:r>
              <a:rPr lang="ru-RU" sz="2400" dirty="0" err="1"/>
              <a:t>миқдорида</a:t>
            </a:r>
            <a:r>
              <a:rPr lang="ru-RU" sz="2400" dirty="0"/>
              <a:t> </a:t>
            </a:r>
            <a:r>
              <a:rPr lang="ru-RU" sz="2400" dirty="0" err="1"/>
              <a:t>тўланади</a:t>
            </a:r>
            <a:r>
              <a:rPr lang="ru-RU" sz="2400" dirty="0"/>
              <a:t>.</a:t>
            </a:r>
          </a:p>
        </p:txBody>
      </p:sp>
    </p:spTree>
    <p:extLst>
      <p:ext uri="{BB962C8B-B14F-4D97-AF65-F5344CB8AC3E}">
        <p14:creationId xmlns:p14="http://schemas.microsoft.com/office/powerpoint/2010/main" val="3404214121"/>
      </p:ext>
    </p:extLst>
  </p:cSld>
  <p:clrMapOvr>
    <a:masterClrMapping/>
  </p:clrMapOvr>
</p:sld>
</file>

<file path=ppt/theme/theme1.xml><?xml version="1.0" encoding="utf-8"?>
<a:theme xmlns:a="http://schemas.openxmlformats.org/drawingml/2006/main" name="Office Theme">
  <a:themeElements>
    <a:clrScheme name="Allppt-Diagram-Theme-Color-01">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57687C"/>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12972</TotalTime>
  <Words>1627</Words>
  <Application>Microsoft Office PowerPoint</Application>
  <PresentationFormat>Широкоэкранный</PresentationFormat>
  <Paragraphs>204</Paragraphs>
  <Slides>26</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Arial Unicode MS</vt:lpstr>
      <vt:lpstr>Calibri</vt:lpstr>
      <vt:lpstr>Georgia</vt:lpstr>
      <vt:lpstr>Times New Roman</vt:lpstr>
      <vt:lpstr>Office Theme</vt:lpstr>
      <vt:lpstr>“ИНКЛЮЗИВ ТАЪЛИМ”</vt:lpstr>
      <vt:lpstr>Имконияти чекланган болалар учун ташкил этилган таълим турлари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Ўзбекистон Республикаси Вазирлар Маҳкамасининг 2017 йил 15 мартдаги 140-сонли «Умумий ўрта таълим тўғрисидаги  низомни тасдиқлаш ҳақида» ги  Қарори   </vt:lpstr>
      <vt:lpstr>Халқ таълимини 2030 йилгача ривожлантириш Концепциясида</vt:lpstr>
      <vt:lpstr>«Болалар ҳуқуқлари тўғрисидаги»  Конвенция                       (БМТ нинг 1989 й.)</vt:lpstr>
      <vt:lpstr>«Таълим-2030» - Инчхон Декларацияси.  Корея. 2015, 21 май.</vt:lpstr>
      <vt:lpstr> Inklyuziv ta'limga jalb qilinmagan nogiron bola hayot yo'li</vt:lpstr>
      <vt:lpstr>ИЧБ инклюзив таълимга эрта жалб этилса...</vt:lpstr>
      <vt:lpstr>Презентация PowerPoint</vt:lpstr>
      <vt:lpstr>Инклюзив таълимнинг марказий ғояси</vt:lpstr>
      <vt:lpstr>RESPUBLIKA TA’LIM MARKAZI CHET TILI BO’LIMI</vt:lpstr>
      <vt:lpstr>Интеграцион таълим</vt:lpstr>
      <vt:lpstr>Презентация PowerPoint</vt:lpstr>
      <vt:lpstr>Инклюзив таълим тамойиллари</vt:lpstr>
      <vt:lpstr>Презентация PowerPoint</vt:lpstr>
      <vt:lpstr>Тавсиялар:</vt:lpstr>
      <vt:lpstr>Ўрганганларимизни такрорлаймиз ва ўз-ўзимизни баҳолаймиз.</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i7</cp:lastModifiedBy>
  <cp:revision>126</cp:revision>
  <dcterms:created xsi:type="dcterms:W3CDTF">2018-02-18T19:39:47Z</dcterms:created>
  <dcterms:modified xsi:type="dcterms:W3CDTF">2025-11-07T14:41:21Z</dcterms:modified>
</cp:coreProperties>
</file>